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0058400" cy="155448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AS IGNACIO CRISTIAN MUNOZ MUNOZ" initials="TICMM" lastIdx="1" clrIdx="0">
    <p:extLst>
      <p:ext uri="{19B8F6BF-5375-455C-9EA6-DF929625EA0E}">
        <p15:presenceInfo xmlns:p15="http://schemas.microsoft.com/office/powerpoint/2012/main" userId="TOMAS IGNACIO CRISTIAN MUNOZ MUNO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6" autoAdjust="0"/>
    <p:restoredTop sz="94598" autoAdjust="0"/>
  </p:normalViewPr>
  <p:slideViewPr>
    <p:cSldViewPr snapToGrid="0">
      <p:cViewPr>
        <p:scale>
          <a:sx n="10" d="100"/>
          <a:sy n="10" d="100"/>
        </p:scale>
        <p:origin x="2755" y="1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7EDA33B-8AF4-49DD-9568-14FC63C868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002DCE-A4B7-4779-9905-73933B1915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263575-0635-4D16-87BF-A2E449D8CA77}" type="datetime1">
              <a:rPr lang="es-ES" smtClean="0"/>
              <a:t>20/04/2021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0B905E-2D03-4680-AB72-CE43005426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24D8A-8FBE-43C5-8122-F86912C7FF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2C6FB0E-40F2-4D4E-B020-96595335C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707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4BECE-BAED-45D7-9829-EEB31F110DCD}" type="datetime1">
              <a:rPr lang="es-ES" smtClean="0"/>
              <a:pPr/>
              <a:t>20/04/2021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9EC641-7249-4008-9082-9DD5497AD38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3457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69EC641-7249-4008-9082-9DD5497AD38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07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ción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n 66" descr="Gráfico de palomitas y una bebida">
            <a:extLst>
              <a:ext uri="{FF2B5EF4-FFF2-40B4-BE49-F238E27FC236}">
                <a16:creationId xmlns:a16="http://schemas.microsoft.com/office/drawing/2014/main" id="{33815604-7D8F-4717-A313-5EEA9069C2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7" y="830"/>
            <a:ext cx="10057325" cy="155431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11145" y="1022426"/>
            <a:ext cx="8549640" cy="1997776"/>
          </a:xfrm>
        </p:spPr>
        <p:txBody>
          <a:bodyPr rtlCol="0"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72768" y="3278058"/>
            <a:ext cx="2470083" cy="587303"/>
          </a:xfrm>
        </p:spPr>
        <p:txBody>
          <a:bodyPr rtlCol="0"/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14500" y="2306434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51" name="Marcador de texto 50">
            <a:extLst>
              <a:ext uri="{FF2B5EF4-FFF2-40B4-BE49-F238E27FC236}">
                <a16:creationId xmlns:a16="http://schemas.microsoft.com/office/drawing/2014/main" id="{0FFFD8F3-6F51-4F61-8638-DD4128B4D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72768" y="3832351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58" name="Marcador de texto 50">
            <a:extLst>
              <a:ext uri="{FF2B5EF4-FFF2-40B4-BE49-F238E27FC236}">
                <a16:creationId xmlns:a16="http://schemas.microsoft.com/office/drawing/2014/main" id="{6B42A652-CCA6-4B54-8FA5-153F69A197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2768" y="4384558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46" name="Marcador de texto 45">
            <a:extLst>
              <a:ext uri="{FF2B5EF4-FFF2-40B4-BE49-F238E27FC236}">
                <a16:creationId xmlns:a16="http://schemas.microsoft.com/office/drawing/2014/main" id="{7F5F4BCE-F4D2-4AE1-A016-78C14F08A6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25312" y="3282696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8" name="Marcador de texto 45">
            <a:extLst>
              <a:ext uri="{FF2B5EF4-FFF2-40B4-BE49-F238E27FC236}">
                <a16:creationId xmlns:a16="http://schemas.microsoft.com/office/drawing/2014/main" id="{64897913-86E6-4581-B2B7-15613F67C9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5312" y="3836007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7" name="Marcador de texto 45">
            <a:extLst>
              <a:ext uri="{FF2B5EF4-FFF2-40B4-BE49-F238E27FC236}">
                <a16:creationId xmlns:a16="http://schemas.microsoft.com/office/drawing/2014/main" id="{7531EBCC-E7D2-43CF-B211-6E6CA7F4CD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25312" y="4389317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92" name="Marcador de texto 14">
            <a:extLst>
              <a:ext uri="{FF2B5EF4-FFF2-40B4-BE49-F238E27FC236}">
                <a16:creationId xmlns:a16="http://schemas.microsoft.com/office/drawing/2014/main" id="{2005E2E3-9D9E-458A-B543-B50DEEF854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14500" y="5363477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21" name="Marcador de texto 50">
            <a:extLst>
              <a:ext uri="{FF2B5EF4-FFF2-40B4-BE49-F238E27FC236}">
                <a16:creationId xmlns:a16="http://schemas.microsoft.com/office/drawing/2014/main" id="{8B90DE9A-E455-45F1-B7B4-831DFFF1F9F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72768" y="6319700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95" name="Marcador de texto 50">
            <a:extLst>
              <a:ext uri="{FF2B5EF4-FFF2-40B4-BE49-F238E27FC236}">
                <a16:creationId xmlns:a16="http://schemas.microsoft.com/office/drawing/2014/main" id="{AD1CB323-E506-45DF-A140-E4716F85C0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72768" y="6872385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97" name="Marcador de texto 50">
            <a:extLst>
              <a:ext uri="{FF2B5EF4-FFF2-40B4-BE49-F238E27FC236}">
                <a16:creationId xmlns:a16="http://schemas.microsoft.com/office/drawing/2014/main" id="{8C91C26E-D8D9-44E0-9BF8-9B6BB9BC9F8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72768" y="7425069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93" name="Marcador de texto 45">
            <a:extLst>
              <a:ext uri="{FF2B5EF4-FFF2-40B4-BE49-F238E27FC236}">
                <a16:creationId xmlns:a16="http://schemas.microsoft.com/office/drawing/2014/main" id="{60C5FA48-E019-4E19-AEE0-066683EBF5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69428" y="6318504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94" name="Marcador de texto 45">
            <a:extLst>
              <a:ext uri="{FF2B5EF4-FFF2-40B4-BE49-F238E27FC236}">
                <a16:creationId xmlns:a16="http://schemas.microsoft.com/office/drawing/2014/main" id="{909D2B23-ED59-492A-8D85-9053E675BF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9428" y="687604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96" name="Marcador de texto 45">
            <a:extLst>
              <a:ext uri="{FF2B5EF4-FFF2-40B4-BE49-F238E27FC236}">
                <a16:creationId xmlns:a16="http://schemas.microsoft.com/office/drawing/2014/main" id="{5E602889-8D07-4CB2-9B3D-09B3D28529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69428" y="7429828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12" name="Marcador de texto 14">
            <a:extLst>
              <a:ext uri="{FF2B5EF4-FFF2-40B4-BE49-F238E27FC236}">
                <a16:creationId xmlns:a16="http://schemas.microsoft.com/office/drawing/2014/main" id="{4FFAC6AC-971B-4F40-A625-24BE592BDA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14500" y="8410103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25" name="Marcador de texto 124">
            <a:extLst>
              <a:ext uri="{FF2B5EF4-FFF2-40B4-BE49-F238E27FC236}">
                <a16:creationId xmlns:a16="http://schemas.microsoft.com/office/drawing/2014/main" id="{6187A440-58D1-448E-8854-4A924CBE39C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572768" y="9375576"/>
            <a:ext cx="2468880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15" name="Marcador de texto 50">
            <a:extLst>
              <a:ext uri="{FF2B5EF4-FFF2-40B4-BE49-F238E27FC236}">
                <a16:creationId xmlns:a16="http://schemas.microsoft.com/office/drawing/2014/main" id="{8A9E5A31-79B4-48AC-97B2-049F23EA80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72768" y="9928827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117" name="Marcador de texto 50">
            <a:extLst>
              <a:ext uri="{FF2B5EF4-FFF2-40B4-BE49-F238E27FC236}">
                <a16:creationId xmlns:a16="http://schemas.microsoft.com/office/drawing/2014/main" id="{7EF62FAB-C47B-4E66-B36F-CB8038DF3E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72768" y="10477564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113" name="Marcador de texto 45">
            <a:extLst>
              <a:ext uri="{FF2B5EF4-FFF2-40B4-BE49-F238E27FC236}">
                <a16:creationId xmlns:a16="http://schemas.microsoft.com/office/drawing/2014/main" id="{70C2B1A8-3D41-4875-9A85-6AC9E31D2E9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78524" y="937105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14" name="Marcador de texto 45">
            <a:extLst>
              <a:ext uri="{FF2B5EF4-FFF2-40B4-BE49-F238E27FC236}">
                <a16:creationId xmlns:a16="http://schemas.microsoft.com/office/drawing/2014/main" id="{DD912283-54C0-4F3D-AFF8-F973591B001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78524" y="9926688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16" name="Marcador de texto 45">
            <a:extLst>
              <a:ext uri="{FF2B5EF4-FFF2-40B4-BE49-F238E27FC236}">
                <a16:creationId xmlns:a16="http://schemas.microsoft.com/office/drawing/2014/main" id="{73220B42-CDDF-4750-96A7-EC04488D37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78524" y="1048232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25" y="13278443"/>
            <a:ext cx="2466955" cy="1528952"/>
          </a:xfrm>
        </p:spPr>
        <p:txBody>
          <a:bodyPr rtlCol="0"/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77" name="Marcador de texto 176">
            <a:extLst>
              <a:ext uri="{FF2B5EF4-FFF2-40B4-BE49-F238E27FC236}">
                <a16:creationId xmlns:a16="http://schemas.microsoft.com/office/drawing/2014/main" id="{7E535C99-E23D-45B3-85A1-C88C9D77CE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29201" y="13370702"/>
            <a:ext cx="1766046" cy="411528"/>
          </a:xfrm>
          <a:noFill/>
          <a:ln>
            <a:noFill/>
          </a:ln>
        </p:spPr>
        <p:txBody>
          <a:bodyPr rtlCol="0"/>
          <a:lstStyle>
            <a:lvl1pPr>
              <a:buNone/>
              <a:defRPr sz="2400" b="1">
                <a:ln>
                  <a:solidFill>
                    <a:schemeClr val="tx2"/>
                  </a:solidFill>
                </a:ln>
                <a:noFill/>
                <a:latin typeface="+mj-lt"/>
              </a:defRPr>
            </a:lvl1pPr>
            <a:lvl2pPr>
              <a:buNone/>
              <a:defRPr>
                <a:solidFill>
                  <a:schemeClr val="tx2"/>
                </a:solidFill>
                <a:latin typeface="+mj-lt"/>
              </a:defRPr>
            </a:lvl2pPr>
            <a:lvl3pPr>
              <a:buNone/>
              <a:defRPr>
                <a:solidFill>
                  <a:schemeClr val="tx2"/>
                </a:solidFill>
                <a:latin typeface="+mj-lt"/>
              </a:defRPr>
            </a:lvl3pPr>
            <a:lvl4pPr>
              <a:buNone/>
              <a:defRPr>
                <a:solidFill>
                  <a:schemeClr val="tx2"/>
                </a:solidFill>
                <a:latin typeface="+mj-lt"/>
              </a:defRPr>
            </a:lvl4pPr>
            <a:lvl5pPr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807464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ción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Banner de título">
            <a:extLst>
              <a:ext uri="{FF2B5EF4-FFF2-40B4-BE49-F238E27FC236}">
                <a16:creationId xmlns:a16="http://schemas.microsoft.com/office/drawing/2014/main" id="{E4D5E87A-553F-4FBC-A5A8-B1F258E34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866" y="482171"/>
            <a:ext cx="9142668" cy="34411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43000" y="594360"/>
            <a:ext cx="7772400" cy="2107135"/>
          </a:xfrm>
        </p:spPr>
        <p:txBody>
          <a:bodyPr rtlCol="0"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67" name="Marcador de texto 14">
            <a:extLst>
              <a:ext uri="{FF2B5EF4-FFF2-40B4-BE49-F238E27FC236}">
                <a16:creationId xmlns:a16="http://schemas.microsoft.com/office/drawing/2014/main" id="{2A3E3A81-BD2F-4D2C-A87A-7BAE61A989D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4361" y="4688075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pic>
        <p:nvPicPr>
          <p:cNvPr id="79" name="Imagen 78" descr="Gráfico de palomitas">
            <a:extLst>
              <a:ext uri="{FF2B5EF4-FFF2-40B4-BE49-F238E27FC236}">
                <a16:creationId xmlns:a16="http://schemas.microsoft.com/office/drawing/2014/main" id="{890E448C-1C3F-4366-AAB1-E83CE551E6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55377" y="6062453"/>
            <a:ext cx="7303023" cy="9476251"/>
          </a:xfrm>
          <a:prstGeom prst="rect">
            <a:avLst/>
          </a:prstGeom>
        </p:spPr>
      </p:pic>
      <p:sp>
        <p:nvSpPr>
          <p:cNvPr id="76" name="Marcador de texto 50">
            <a:extLst>
              <a:ext uri="{FF2B5EF4-FFF2-40B4-BE49-F238E27FC236}">
                <a16:creationId xmlns:a16="http://schemas.microsoft.com/office/drawing/2014/main" id="{068BA354-91C8-4FC3-B50E-B48AEF80BDD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03604" y="5653695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28" name="Marcador de texto 50">
            <a:extLst>
              <a:ext uri="{FF2B5EF4-FFF2-40B4-BE49-F238E27FC236}">
                <a16:creationId xmlns:a16="http://schemas.microsoft.com/office/drawing/2014/main" id="{3CEEEA16-41C6-4D47-B4C9-0B35EA652AC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837925" y="5653695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57" name="Marcador de texto 14">
            <a:extLst>
              <a:ext uri="{FF2B5EF4-FFF2-40B4-BE49-F238E27FC236}">
                <a16:creationId xmlns:a16="http://schemas.microsoft.com/office/drawing/2014/main" id="{E14C3079-EFD4-4E1A-89F4-3182966D1E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5501" y="7688313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9" name="Marcador de texto 50">
            <a:extLst>
              <a:ext uri="{FF2B5EF4-FFF2-40B4-BE49-F238E27FC236}">
                <a16:creationId xmlns:a16="http://schemas.microsoft.com/office/drawing/2014/main" id="{2E16CBEB-784D-4D86-BBD4-AA7277876A8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3604" y="8642789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30" name="Marcador de texto 50">
            <a:extLst>
              <a:ext uri="{FF2B5EF4-FFF2-40B4-BE49-F238E27FC236}">
                <a16:creationId xmlns:a16="http://schemas.microsoft.com/office/drawing/2014/main" id="{3CEBAC97-082E-4642-8804-D5B99F774F3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37925" y="8642789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43" name="Marcador de texto 14">
            <a:extLst>
              <a:ext uri="{FF2B5EF4-FFF2-40B4-BE49-F238E27FC236}">
                <a16:creationId xmlns:a16="http://schemas.microsoft.com/office/drawing/2014/main" id="{676E1EF0-5DDD-448B-8CC9-7954CD15AE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5760" y="10676264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31" name="Marcador de texto 50">
            <a:extLst>
              <a:ext uri="{FF2B5EF4-FFF2-40B4-BE49-F238E27FC236}">
                <a16:creationId xmlns:a16="http://schemas.microsoft.com/office/drawing/2014/main" id="{F77ABF88-09A0-43F1-9501-DD1E31439EE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03604" y="11660778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32" name="Marcador de texto 50">
            <a:extLst>
              <a:ext uri="{FF2B5EF4-FFF2-40B4-BE49-F238E27FC236}">
                <a16:creationId xmlns:a16="http://schemas.microsoft.com/office/drawing/2014/main" id="{33986791-ABCC-48AE-9834-C3DDFE96099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37925" y="11660778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B46EB87-6189-49C0-99BD-BEEE648E1AB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29551" y="11905488"/>
            <a:ext cx="2801938" cy="765175"/>
          </a:xfrm>
        </p:spPr>
        <p:txBody>
          <a:bodyPr rtlCol="0"/>
          <a:lstStyle>
            <a:lvl1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1pPr>
            <a:lvl2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2pPr>
            <a:lvl3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3pPr>
            <a:lvl4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4pPr>
            <a:lvl5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2336" y="14127480"/>
            <a:ext cx="4827554" cy="914400"/>
          </a:xfrm>
        </p:spPr>
        <p:txBody>
          <a:bodyPr rtlCol="0"/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15982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ción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E4D5E87A-553F-4FBC-A5A8-B1F258E34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866" y="482171"/>
            <a:ext cx="9142668" cy="34411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43000" y="594360"/>
            <a:ext cx="7772400" cy="2107135"/>
          </a:xfrm>
        </p:spPr>
        <p:txBody>
          <a:bodyPr rtlCol="0"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23" name="Marcador de texto 14">
            <a:extLst>
              <a:ext uri="{FF2B5EF4-FFF2-40B4-BE49-F238E27FC236}">
                <a16:creationId xmlns:a16="http://schemas.microsoft.com/office/drawing/2014/main" id="{1A3A0146-69DF-41D5-ADB3-704BBE1E2E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14397" y="4698712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AGREGAR SUBTÍTULO</a:t>
            </a:r>
          </a:p>
        </p:txBody>
      </p:sp>
      <p:sp>
        <p:nvSpPr>
          <p:cNvPr id="74" name="Marcador de texto 45">
            <a:extLst>
              <a:ext uri="{FF2B5EF4-FFF2-40B4-BE49-F238E27FC236}">
                <a16:creationId xmlns:a16="http://schemas.microsoft.com/office/drawing/2014/main" id="{D6D8118D-07A6-47B5-897B-AF498AC770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28752" y="5647677"/>
            <a:ext cx="2468880" cy="1893257"/>
          </a:xfrm>
        </p:spPr>
        <p:txBody>
          <a:bodyPr rtlCol="0"/>
          <a:lstStyle>
            <a:lvl1pPr algn="l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54" name="Marcador de texto 14">
            <a:extLst>
              <a:ext uri="{FF2B5EF4-FFF2-40B4-BE49-F238E27FC236}">
                <a16:creationId xmlns:a16="http://schemas.microsoft.com/office/drawing/2014/main" id="{52E8C550-247A-4F86-ACDB-727A8C61CE2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10328" y="7713583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AGREGAR SUBTÍTULO</a:t>
            </a:r>
          </a:p>
        </p:txBody>
      </p:sp>
      <p:sp>
        <p:nvSpPr>
          <p:cNvPr id="73" name="Marcador de texto 45">
            <a:extLst>
              <a:ext uri="{FF2B5EF4-FFF2-40B4-BE49-F238E27FC236}">
                <a16:creationId xmlns:a16="http://schemas.microsoft.com/office/drawing/2014/main" id="{1B9349AE-4411-4AB1-B6E8-0A2F5456C25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28752" y="8670498"/>
            <a:ext cx="2468880" cy="1893257"/>
          </a:xfrm>
        </p:spPr>
        <p:txBody>
          <a:bodyPr rtlCol="0"/>
          <a:lstStyle>
            <a:lvl1pPr algn="l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64" name="Marcador de texto 14">
            <a:extLst>
              <a:ext uri="{FF2B5EF4-FFF2-40B4-BE49-F238E27FC236}">
                <a16:creationId xmlns:a16="http://schemas.microsoft.com/office/drawing/2014/main" id="{13AD79AF-E2FB-491A-84D5-5AACC42534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10328" y="10725225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AGREGAR SUBTÍTULO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84DE668-627E-48D9-8C89-46E7E6FB226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568" y="11677269"/>
            <a:ext cx="2468880" cy="1893257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  <a:lvl2pPr>
              <a:buNone/>
              <a:defRPr sz="2800"/>
            </a:lvl2pPr>
            <a:lvl3pPr>
              <a:buNone/>
              <a:defRPr sz="28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F7C8C0-7BD1-4C07-A7C4-366971D7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951" y="7769336"/>
            <a:ext cx="4882906" cy="7775464"/>
          </a:xfrm>
          <a:prstGeom prst="rect">
            <a:avLst/>
          </a:prstGeom>
        </p:spPr>
      </p:pic>
      <p:sp>
        <p:nvSpPr>
          <p:cNvPr id="29" name="Marcador de texto 45">
            <a:extLst>
              <a:ext uri="{FF2B5EF4-FFF2-40B4-BE49-F238E27FC236}">
                <a16:creationId xmlns:a16="http://schemas.microsoft.com/office/drawing/2014/main" id="{826DD668-D515-44A4-9021-41078E0252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72385" y="5650991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30" name="Marcador de texto 45">
            <a:extLst>
              <a:ext uri="{FF2B5EF4-FFF2-40B4-BE49-F238E27FC236}">
                <a16:creationId xmlns:a16="http://schemas.microsoft.com/office/drawing/2014/main" id="{8468E2EC-589C-4768-8534-DC003794DF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89615" y="8668511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31" name="Marcador de texto 45">
            <a:extLst>
              <a:ext uri="{FF2B5EF4-FFF2-40B4-BE49-F238E27FC236}">
                <a16:creationId xmlns:a16="http://schemas.microsoft.com/office/drawing/2014/main" id="{72808BB2-E4D7-436A-A8A1-7086A1B7749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70474" y="11677269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28616" y="14127480"/>
            <a:ext cx="4660995" cy="914400"/>
          </a:xfrm>
        </p:spPr>
        <p:txBody>
          <a:bodyPr rtlCol="0">
            <a:noAutofit/>
          </a:bodyPr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14239832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" userDrawn="1">
          <p15:clr>
            <a:srgbClr val="FBAE40"/>
          </p15:clr>
        </p15:guide>
        <p15:guide id="2" pos="3168" userDrawn="1">
          <p15:clr>
            <a:srgbClr val="FBAE40"/>
          </p15:clr>
        </p15:guide>
        <p15:guide id="3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812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71" r:id="rId3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ítulo 89">
            <a:extLst>
              <a:ext uri="{FF2B5EF4-FFF2-40B4-BE49-F238E27FC236}">
                <a16:creationId xmlns:a16="http://schemas.microsoft.com/office/drawing/2014/main" id="{9DF120BE-ECC0-4B27-9FAC-52862FCAA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94360"/>
            <a:ext cx="7772400" cy="2085045"/>
          </a:xfrm>
        </p:spPr>
        <p:txBody>
          <a:bodyPr rtlCol="0">
            <a:normAutofit/>
          </a:bodyPr>
          <a:lstStyle/>
          <a:p>
            <a:pPr rtl="0"/>
            <a:r>
              <a:rPr lang="es-ES" sz="4400" dirty="0"/>
              <a:t>ÚNETE A LA BIBLIOCARPA</a:t>
            </a:r>
          </a:p>
        </p:txBody>
      </p:sp>
      <p:sp>
        <p:nvSpPr>
          <p:cNvPr id="94" name="Marcador de texto 93">
            <a:extLst>
              <a:ext uri="{FF2B5EF4-FFF2-40B4-BE49-F238E27FC236}">
                <a16:creationId xmlns:a16="http://schemas.microsoft.com/office/drawing/2014/main" id="{A91AE61C-AFA2-4039-971B-962A364C5F4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0" y="4090147"/>
            <a:ext cx="6629400" cy="823055"/>
          </a:xfrm>
        </p:spPr>
        <p:txBody>
          <a:bodyPr rtlCol="0">
            <a:normAutofit/>
          </a:bodyPr>
          <a:lstStyle/>
          <a:p>
            <a:pPr rtl="0"/>
            <a:r>
              <a:rPr lang="es-E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¿Qué es la </a:t>
            </a:r>
            <a:r>
              <a:rPr lang="es-ES" sz="4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Bibliocarpa</a:t>
            </a:r>
            <a:r>
              <a:rPr lang="es-E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?</a:t>
            </a:r>
          </a:p>
        </p:txBody>
      </p:sp>
      <p:sp>
        <p:nvSpPr>
          <p:cNvPr id="92" name="Marcador de texto 91">
            <a:extLst>
              <a:ext uri="{FF2B5EF4-FFF2-40B4-BE49-F238E27FC236}">
                <a16:creationId xmlns:a16="http://schemas.microsoft.com/office/drawing/2014/main" id="{9D5E8F29-9A8E-4088-8BC4-4FF799324BA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0" y="9481487"/>
            <a:ext cx="6629400" cy="823055"/>
          </a:xfrm>
        </p:spPr>
        <p:txBody>
          <a:bodyPr rtlCol="0">
            <a:normAutofit/>
          </a:bodyPr>
          <a:lstStyle/>
          <a:p>
            <a:pPr rtl="0"/>
            <a:r>
              <a:rPr lang="es-ES" sz="4000" b="1" dirty="0">
                <a:solidFill>
                  <a:srgbClr val="FFC000"/>
                </a:solidFill>
                <a:latin typeface="+mj-lt"/>
              </a:rPr>
              <a:t>¿Cuándo podré ir?</a:t>
            </a:r>
          </a:p>
        </p:txBody>
      </p:sp>
      <p:sp>
        <p:nvSpPr>
          <p:cNvPr id="185" name="Marcador de texto 184">
            <a:extLst>
              <a:ext uri="{FF2B5EF4-FFF2-40B4-BE49-F238E27FC236}">
                <a16:creationId xmlns:a16="http://schemas.microsoft.com/office/drawing/2014/main" id="{E09B6EF1-FB73-4C5E-8C7C-34FFDA09742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629551" y="11905488"/>
            <a:ext cx="2801938" cy="765175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es-ES"/>
              <a:t>PALOMITAS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9D57D2-ED01-4FB4-9F55-0CB5186A902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0" y="10304542"/>
            <a:ext cx="5029200" cy="2145604"/>
          </a:xfrm>
        </p:spPr>
        <p:txBody>
          <a:bodyPr>
            <a:noAutofit/>
          </a:bodyPr>
          <a:lstStyle/>
          <a:p>
            <a:pPr algn="r"/>
            <a:r>
              <a:rPr lang="es-CL" dirty="0"/>
              <a:t> ¡Cuando quieras!</a:t>
            </a:r>
          </a:p>
          <a:p>
            <a:pPr algn="r"/>
            <a:r>
              <a:rPr lang="es-CL" dirty="0"/>
              <a:t> Estará disponible de lunes a viernes, desde las 7:30 a.m. hasta las 18.00 p.m.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A829A45-17C1-4E8D-9ED3-ADDC6A1ABED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0" y="4834772"/>
            <a:ext cx="6401233" cy="2254358"/>
          </a:xfrm>
        </p:spPr>
        <p:txBody>
          <a:bodyPr>
            <a:noAutofit/>
          </a:bodyPr>
          <a:lstStyle/>
          <a:p>
            <a:pPr algn="r"/>
            <a:r>
              <a:rPr lang="es-CL" dirty="0"/>
              <a:t>     La </a:t>
            </a:r>
            <a:r>
              <a:rPr lang="es-CL" dirty="0" err="1"/>
              <a:t>Bibliocarpa</a:t>
            </a:r>
            <a:r>
              <a:rPr lang="es-CL" dirty="0"/>
              <a:t> es la nueva biblioteca al aire libre. Una carpa gigante en la que puedes ir a leer cuando tengas tiempo libre. En ella hay sillones, libros, cojines y lámparas si es que las necesitas.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4919351-F134-48C5-A7F2-7B2A2D40EA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0" y="7018546"/>
            <a:ext cx="6629400" cy="823055"/>
          </a:xfrm>
        </p:spPr>
        <p:txBody>
          <a:bodyPr>
            <a:normAutofit/>
          </a:bodyPr>
          <a:lstStyle/>
          <a:p>
            <a:r>
              <a:rPr lang="es-CL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¿Dónde está?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B7624D98-05D0-43D6-9B1A-681EB7500F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0" y="8025153"/>
            <a:ext cx="5029200" cy="1757813"/>
          </a:xfrm>
        </p:spPr>
        <p:txBody>
          <a:bodyPr>
            <a:normAutofit/>
          </a:bodyPr>
          <a:lstStyle/>
          <a:p>
            <a:r>
              <a:rPr lang="es-CL" dirty="0"/>
              <a:t> Ésta se ubica en el patio del Colegio el Bosque, al lado del sector de las mesas. 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A31AE233-200C-44DB-84FF-886FB90777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2009120"/>
            <a:ext cx="5507664" cy="30327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L" dirty="0"/>
              <a:t> 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s-CL" sz="2400" b="1" dirty="0">
                <a:solidFill>
                  <a:schemeClr val="accent1"/>
                </a:solidFill>
              </a:rPr>
              <a:t>¡¡NO OLVIDES LLEVAR TUS MANTITAS!!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6FF31C4-9F3F-44F4-925D-27798EAF85F2}"/>
              </a:ext>
            </a:extLst>
          </p:cNvPr>
          <p:cNvSpPr txBox="1"/>
          <p:nvPr/>
        </p:nvSpPr>
        <p:spPr>
          <a:xfrm>
            <a:off x="236219" y="13266420"/>
            <a:ext cx="5507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"Temes a la imaginación. Y a los sueños más aún. Temes a la responsabilidad que puede derivarse de ellos. Pero no puedes evitar dormir. Y si duermes, sueñas. Cuando estás despierto, puedes refrenar, más o menos, la imaginación. Pero los sueños no hay manera de controlarlos.“</a:t>
            </a:r>
            <a:r>
              <a:rPr lang="es-CL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- Haruki Murakami.</a:t>
            </a:r>
          </a:p>
          <a:p>
            <a:endParaRPr lang="es-CL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s-CL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47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ustom 13">
      <a:dk1>
        <a:sysClr val="windowText" lastClr="000000"/>
      </a:dk1>
      <a:lt1>
        <a:sysClr val="window" lastClr="FFFFFF"/>
      </a:lt1>
      <a:dk2>
        <a:srgbClr val="A62F03"/>
      </a:dk2>
      <a:lt2>
        <a:srgbClr val="E2E2E2"/>
      </a:lt2>
      <a:accent1>
        <a:srgbClr val="45858C"/>
      </a:accent1>
      <a:accent2>
        <a:srgbClr val="F2D4AE"/>
      </a:accent2>
      <a:accent3>
        <a:srgbClr val="F2EBD5"/>
      </a:accent3>
      <a:accent4>
        <a:srgbClr val="2A2D40"/>
      </a:accent4>
      <a:accent5>
        <a:srgbClr val="80BFB9"/>
      </a:accent5>
      <a:accent6>
        <a:srgbClr val="BF533B"/>
      </a:accent6>
      <a:hlink>
        <a:srgbClr val="0563C1"/>
      </a:hlink>
      <a:folHlink>
        <a:srgbClr val="954F72"/>
      </a:folHlink>
    </a:clrScheme>
    <a:fontScheme name="Custom 74">
      <a:majorFont>
        <a:latin typeface="Posterama"/>
        <a:ea typeface=""/>
        <a:cs typeface=""/>
      </a:majorFont>
      <a:minorFont>
        <a:latin typeface="Univers Condense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40423_TF56190941_Win32" id="{C28217BD-B92B-43D8-93FE-9EF7DF74759D}" vid="{027DC8B5-5C1C-44CA-B379-01A35BE07C3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DDE88F-14A7-4679-8014-4ED0212ACCF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587C877-0A68-49F7-A4AA-B4625EAF9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99624-9C6F-451C-B5CF-002BB150CD5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Pósteres de concesión de noche de película</Template>
  <TotalTime>31</TotalTime>
  <Words>180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Posterama</vt:lpstr>
      <vt:lpstr>Univers Condensed</vt:lpstr>
      <vt:lpstr>Tema de Office</vt:lpstr>
      <vt:lpstr>ÚNETE A LA BIBLIOCARPA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ÚNETE A LA BIBLIOCARPA</dc:title>
  <dc:creator>TOMAS IGNACIO CRISTIAN MUNOZ MUNOZ</dc:creator>
  <cp:lastModifiedBy>TOMAS IGNACIO CRISTIAN MUNOZ MUNOZ</cp:lastModifiedBy>
  <cp:revision>4</cp:revision>
  <dcterms:created xsi:type="dcterms:W3CDTF">2021-04-20T14:36:49Z</dcterms:created>
  <dcterms:modified xsi:type="dcterms:W3CDTF">2021-04-20T15:07:51Z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