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CC99F-6003-0000-C01F-FADF50593435}" v="4" dt="2021-05-18T22:34:33.490"/>
    <p1510:client id="{A286C99F-80B9-0000-BA9B-F5D5420C1FEB}" v="4" dt="2021-05-19T20:22:44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Sembler" userId="S::maria.sembler@selcano.cl::8f5e71b2-8e53-43ac-b656-f32f9f165c9e" providerId="AD" clId="Web-{A286C99F-80B9-0000-BA9B-F5D5420C1FEB}"/>
    <pc:docChg chg="modSld">
      <pc:chgData name="Maria Sembler" userId="S::maria.sembler@selcano.cl::8f5e71b2-8e53-43ac-b656-f32f9f165c9e" providerId="AD" clId="Web-{A286C99F-80B9-0000-BA9B-F5D5420C1FEB}" dt="2021-05-19T20:22:44.257" v="2" actId="20577"/>
      <pc:docMkLst>
        <pc:docMk/>
      </pc:docMkLst>
      <pc:sldChg chg="modSp">
        <pc:chgData name="Maria Sembler" userId="S::maria.sembler@selcano.cl::8f5e71b2-8e53-43ac-b656-f32f9f165c9e" providerId="AD" clId="Web-{A286C99F-80B9-0000-BA9B-F5D5420C1FEB}" dt="2021-05-19T20:22:44.257" v="2" actId="20577"/>
        <pc:sldMkLst>
          <pc:docMk/>
          <pc:sldMk cId="0" sldId="256"/>
        </pc:sldMkLst>
        <pc:spChg chg="mod">
          <ac:chgData name="Maria Sembler" userId="S::maria.sembler@selcano.cl::8f5e71b2-8e53-43ac-b656-f32f9f165c9e" providerId="AD" clId="Web-{A286C99F-80B9-0000-BA9B-F5D5420C1FEB}" dt="2021-05-19T20:22:44.257" v="2" actId="20577"/>
          <ac:spMkLst>
            <pc:docMk/>
            <pc:sldMk cId="0" sldId="256"/>
            <ac:spMk id="65" creationId="{00000000-0000-0000-0000-000000000000}"/>
          </ac:spMkLst>
        </pc:spChg>
      </pc:sldChg>
    </pc:docChg>
  </pc:docChgLst>
  <pc:docChgLst>
    <pc:chgData name="Maria Loyola" userId="S::maria.loyola@selcano.cl::e02540a2-fbdc-4dd1-b145-d40c57d7e244" providerId="AD" clId="Web-{9D3CC99F-6003-0000-C01F-FADF50593435}"/>
    <pc:docChg chg="modSld">
      <pc:chgData name="Maria Loyola" userId="S::maria.loyola@selcano.cl::e02540a2-fbdc-4dd1-b145-d40c57d7e244" providerId="AD" clId="Web-{9D3CC99F-6003-0000-C01F-FADF50593435}" dt="2021-05-18T22:34:32.052" v="1" actId="20577"/>
      <pc:docMkLst>
        <pc:docMk/>
      </pc:docMkLst>
      <pc:sldChg chg="modSp">
        <pc:chgData name="Maria Loyola" userId="S::maria.loyola@selcano.cl::e02540a2-fbdc-4dd1-b145-d40c57d7e244" providerId="AD" clId="Web-{9D3CC99F-6003-0000-C01F-FADF50593435}" dt="2021-05-18T22:34:32.052" v="1" actId="20577"/>
        <pc:sldMkLst>
          <pc:docMk/>
          <pc:sldMk cId="0" sldId="256"/>
        </pc:sldMkLst>
        <pc:spChg chg="mod">
          <ac:chgData name="Maria Loyola" userId="S::maria.loyola@selcano.cl::e02540a2-fbdc-4dd1-b145-d40c57d7e244" providerId="AD" clId="Web-{9D3CC99F-6003-0000-C01F-FADF50593435}" dt="2021-05-18T22:34:32.052" v="1" actId="20577"/>
          <ac:spMkLst>
            <pc:docMk/>
            <pc:sldMk cId="0" sldId="256"/>
            <ac:spMk id="6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82f681dc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82f681dc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82f681dc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82f681dc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d82f681dc8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d82f681dc8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4e626e1c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4e626e1c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5100" u="sng" dirty="0"/>
              <a:t>Propuesta fomento de lectura</a:t>
            </a:r>
            <a:endParaRPr sz="5100" u="sng"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11700" y="2888950"/>
            <a:ext cx="85206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r"/>
            <a:r>
              <a:rPr lang="es-419" sz="1400" dirty="0">
                <a:solidFill>
                  <a:schemeClr val="lt1"/>
                </a:solidFill>
              </a:rPr>
              <a:t>Integrantes: -Vicente </a:t>
            </a:r>
            <a:r>
              <a:rPr lang="es-419" sz="1400" dirty="0" err="1">
                <a:solidFill>
                  <a:schemeClr val="lt1"/>
                </a:solidFill>
              </a:rPr>
              <a:t>Gonzalez</a:t>
            </a:r>
            <a:r>
              <a:rPr lang="es-419" sz="1400" dirty="0">
                <a:solidFill>
                  <a:schemeClr val="lt1"/>
                </a:solidFill>
              </a:rPr>
              <a:t> </a:t>
            </a:r>
            <a:endParaRPr sz="1400">
              <a:solidFill>
                <a:schemeClr val="lt1"/>
              </a:solidFill>
            </a:endParaRPr>
          </a:p>
          <a:p>
            <a:pPr indent="0" algn="r"/>
            <a:r>
              <a:rPr lang="es-419" sz="1400" dirty="0">
                <a:solidFill>
                  <a:schemeClr val="lt1"/>
                </a:solidFill>
              </a:rPr>
              <a:t>        -Michelle Muñoz</a:t>
            </a:r>
            <a:endParaRPr sz="1400" dirty="0">
              <a:solidFill>
                <a:schemeClr val="lt1"/>
              </a:solidFill>
            </a:endParaRPr>
          </a:p>
          <a:p>
            <a:pPr indent="0" algn="r"/>
            <a:r>
              <a:rPr lang="es-419" sz="1400" dirty="0">
                <a:solidFill>
                  <a:schemeClr val="lt1"/>
                </a:solidFill>
              </a:rPr>
              <a:t>        - </a:t>
            </a:r>
            <a:r>
              <a:rPr lang="es-419" sz="1400" dirty="0" err="1">
                <a:solidFill>
                  <a:schemeClr val="lt1"/>
                </a:solidFill>
              </a:rPr>
              <a:t>Maria</a:t>
            </a:r>
            <a:r>
              <a:rPr lang="es-419" sz="1400" dirty="0">
                <a:solidFill>
                  <a:schemeClr val="lt1"/>
                </a:solidFill>
              </a:rPr>
              <a:t> Paz Huaiquimil</a:t>
            </a:r>
            <a:endParaRPr sz="1400" dirty="0">
              <a:solidFill>
                <a:schemeClr val="lt1"/>
              </a:solidFill>
            </a:endParaRPr>
          </a:p>
          <a:p>
            <a:pPr indent="0" algn="r"/>
            <a:r>
              <a:rPr lang="es-419" sz="1400" dirty="0">
                <a:solidFill>
                  <a:schemeClr val="lt1"/>
                </a:solidFill>
              </a:rPr>
              <a:t>        - Gonzalo Zúñiga</a:t>
            </a:r>
            <a:endParaRPr sz="1400" dirty="0">
              <a:solidFill>
                <a:schemeClr val="lt1"/>
              </a:solidFill>
            </a:endParaRPr>
          </a:p>
          <a:p>
            <a:pPr indent="0" algn="r"/>
            <a:r>
              <a:rPr lang="es-419" sz="1400" dirty="0">
                <a:solidFill>
                  <a:schemeClr val="lt1"/>
                </a:solidFill>
              </a:rPr>
              <a:t>-Benjamín Lagos </a:t>
            </a:r>
            <a:endParaRPr sz="14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400" dirty="0" err="1">
                <a:solidFill>
                  <a:schemeClr val="lt1"/>
                </a:solidFill>
              </a:rPr>
              <a:t>mCurso</a:t>
            </a:r>
            <a:r>
              <a:rPr lang="es-419" sz="1400" dirty="0">
                <a:solidFill>
                  <a:schemeClr val="lt1"/>
                </a:solidFill>
              </a:rPr>
              <a:t>: 3ro Medio A</a:t>
            </a:r>
            <a:endParaRPr sz="1400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  <a:p>
            <a:pPr marL="0" indent="0" algn="r"/>
            <a:r>
              <a:rPr lang="es-419" sz="1400" dirty="0">
                <a:solidFill>
                  <a:schemeClr val="lt1"/>
                </a:solidFill>
              </a:rPr>
              <a:t>Profesora: Catherine Trujillo </a:t>
            </a:r>
            <a:endParaRPr sz="1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Introducción</a:t>
            </a:r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plantea el problema principal de la falta de comprensión lectora en los estudiantes del colegio.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Nosotros creemos que esto es debido a que la mayoría de ellos no sienten interés hacia los libros que pide el colegio y solo lo leen porque es algo evaluado, haciendo que vean la actividad de leer como algo aburrido que hacen por obligación y no por querer. 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Por lo que como grupo, buscamos desarrollar el análisis literario de los alumnos por medio de sus gustos.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25" y="2187863"/>
            <a:ext cx="2743312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Encuesta para saber los gustos del curso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Se planea hacer una encuesta en la que se pregunten los géneros que le gustan al curso y libros de su interés, para luego hacer la lista de los libros que hay que leer basándose en la encuesta. 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s-419"/>
              <a:t>Al saber los géneros que le gustan al curso, los profesores pueden elegir los libros que ellos consideren buenos dentro de ese tema y que estén al nivel, para que los estudiantes no pierdan interés en los textos.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250" y="1876350"/>
            <a:ext cx="2340475" cy="234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Lecturas cortas en clases</a:t>
            </a: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Tenemos la idea de que se sigan desarrollando lecturas cortas de 10-20 minutos en las clases sin actividades post-lectura, sino más bien una especie de discusión sobre el cuento para desarrollar los gustos de los estudiantes.</a:t>
            </a:r>
            <a:endParaRPr/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Se crearía un ambiente entretenido para generar dinamismo y  no tan solo verlo como algo aburrido y repetitivo, quitando la idea de que se lee solo porque será evaluado.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2932950"/>
            <a:ext cx="3463459" cy="18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Conclusión</a:t>
            </a:r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4681175" y="522450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Luego de analizar las propuestas llegamos a la conclusión que podemos desarrollar el gusto e interés de los estudiantes  por la lectura, y que de esta forma su comprensión lectora mejore poco a poco.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s-419"/>
              <a:t> </a:t>
            </a:r>
            <a:endParaRPr/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75" y="2657625"/>
            <a:ext cx="3338602" cy="224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Paradigm</vt:lpstr>
      <vt:lpstr>Propuesta fomento de lectura</vt:lpstr>
      <vt:lpstr>Introducción</vt:lpstr>
      <vt:lpstr>Encuesta para saber los gustos del curso</vt:lpstr>
      <vt:lpstr>Lecturas cortas en clases</vt:lpstr>
      <vt:lpstr>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fomento de lectura</dc:title>
  <cp:revision>4</cp:revision>
  <dcterms:modified xsi:type="dcterms:W3CDTF">2021-05-19T20:22:44Z</dcterms:modified>
</cp:coreProperties>
</file>