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017E-DE28-426C-B0B6-2A2D58E9898C}" type="datetimeFigureOut">
              <a:rPr lang="es-CL" smtClean="0"/>
              <a:t>05-05-2021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CA99-4821-4D52-8058-BF61CC5E41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2387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017E-DE28-426C-B0B6-2A2D58E9898C}" type="datetimeFigureOut">
              <a:rPr lang="es-CL" smtClean="0"/>
              <a:t>05-05-2021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CA99-4821-4D52-8058-BF61CC5E41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4876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017E-DE28-426C-B0B6-2A2D58E9898C}" type="datetimeFigureOut">
              <a:rPr lang="es-CL" smtClean="0"/>
              <a:t>05-05-2021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CA99-4821-4D52-8058-BF61CC5E41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327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017E-DE28-426C-B0B6-2A2D58E9898C}" type="datetimeFigureOut">
              <a:rPr lang="es-CL" smtClean="0"/>
              <a:t>05-05-2021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CA99-4821-4D52-8058-BF61CC5E41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4733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017E-DE28-426C-B0B6-2A2D58E9898C}" type="datetimeFigureOut">
              <a:rPr lang="es-CL" smtClean="0"/>
              <a:t>05-05-2021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CA99-4821-4D52-8058-BF61CC5E41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568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017E-DE28-426C-B0B6-2A2D58E9898C}" type="datetimeFigureOut">
              <a:rPr lang="es-CL" smtClean="0"/>
              <a:t>05-05-2021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CA99-4821-4D52-8058-BF61CC5E41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0764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017E-DE28-426C-B0B6-2A2D58E9898C}" type="datetimeFigureOut">
              <a:rPr lang="es-CL" smtClean="0"/>
              <a:t>05-05-2021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CA99-4821-4D52-8058-BF61CC5E41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030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017E-DE28-426C-B0B6-2A2D58E9898C}" type="datetimeFigureOut">
              <a:rPr lang="es-CL" smtClean="0"/>
              <a:t>05-05-2021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CA99-4821-4D52-8058-BF61CC5E41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3334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017E-DE28-426C-B0B6-2A2D58E9898C}" type="datetimeFigureOut">
              <a:rPr lang="es-CL" smtClean="0"/>
              <a:t>05-05-2021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CA99-4821-4D52-8058-BF61CC5E41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8544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017E-DE28-426C-B0B6-2A2D58E9898C}" type="datetimeFigureOut">
              <a:rPr lang="es-CL" smtClean="0"/>
              <a:t>05-05-2021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CA99-4821-4D52-8058-BF61CC5E41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7311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017E-DE28-426C-B0B6-2A2D58E9898C}" type="datetimeFigureOut">
              <a:rPr lang="es-CL" smtClean="0"/>
              <a:t>05-05-2021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CA99-4821-4D52-8058-BF61CC5E41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928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A017E-DE28-426C-B0B6-2A2D58E9898C}" type="datetimeFigureOut">
              <a:rPr lang="es-CL" smtClean="0"/>
              <a:t>05-05-2021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3CA99-4821-4D52-8058-BF61CC5E41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485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3 abril, Día Internacional del Libro – Colegio La Magdale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ownload El Colegio Boston College Alto Macul Cuenta Con Una - Boston  College - Full Size PNG Image - PNGk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CuadroTexto 5"/>
          <p:cNvSpPr txBox="1"/>
          <p:nvPr/>
        </p:nvSpPr>
        <p:spPr>
          <a:xfrm>
            <a:off x="8736037" y="5219113"/>
            <a:ext cx="21242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dirty="0" smtClean="0"/>
              <a:t>    4to Básico B</a:t>
            </a:r>
            <a:endParaRPr lang="es-CL" sz="4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60338"/>
            <a:ext cx="3048000" cy="136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2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729" y="662994"/>
            <a:ext cx="3771900" cy="49911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575775" y="5138670"/>
            <a:ext cx="2871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err="1" smtClean="0"/>
              <a:t>Alessandro</a:t>
            </a:r>
            <a:r>
              <a:rPr lang="es-CL" b="1" dirty="0" smtClean="0"/>
              <a:t> </a:t>
            </a:r>
            <a:r>
              <a:rPr lang="es-CL" b="1" dirty="0" err="1" smtClean="0"/>
              <a:t>Juvier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94467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598" y="726275"/>
            <a:ext cx="3582587" cy="468978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375103" y="4811150"/>
            <a:ext cx="240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Sofía Sarmiento</a:t>
            </a:r>
            <a:endParaRPr lang="es-CL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8426" y="726275"/>
            <a:ext cx="3608142" cy="454342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723163" y="4626484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bg1"/>
                </a:solidFill>
              </a:rPr>
              <a:t>Facundo Araya</a:t>
            </a:r>
            <a:endParaRPr lang="es-C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6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493" y="791527"/>
            <a:ext cx="3829050" cy="454342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053883" y="4825218"/>
            <a:ext cx="226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bg1"/>
                </a:solidFill>
              </a:rPr>
              <a:t>Camila Colmenares</a:t>
            </a:r>
            <a:endParaRPr lang="es-CL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423" y="791526"/>
            <a:ext cx="4069767" cy="440302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893593" y="4825217"/>
            <a:ext cx="178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Florencia Arenas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165925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089" y="648652"/>
            <a:ext cx="4315191" cy="482917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511684" y="5092710"/>
            <a:ext cx="3530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Pedro Pablo Carrasco</a:t>
            </a:r>
            <a:endParaRPr lang="es-CL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b="3011"/>
          <a:stretch/>
        </p:blipFill>
        <p:spPr>
          <a:xfrm>
            <a:off x="6583681" y="736768"/>
            <a:ext cx="3882682" cy="455639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710289" y="4586068"/>
            <a:ext cx="2082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Javiera Contreras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41968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449" y="683528"/>
            <a:ext cx="4150216" cy="480287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481434" y="4881490"/>
            <a:ext cx="3165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Sofía Martínez</a:t>
            </a:r>
            <a:endParaRPr lang="es-CL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110" y="683528"/>
            <a:ext cx="3821576" cy="450344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512148" y="4696824"/>
            <a:ext cx="225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bg1"/>
                </a:solidFill>
              </a:rPr>
              <a:t>Pedro Pablo Díaz</a:t>
            </a:r>
            <a:endParaRPr lang="es-C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15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b="6949"/>
          <a:stretch/>
        </p:blipFill>
        <p:spPr>
          <a:xfrm>
            <a:off x="1913206" y="556259"/>
            <a:ext cx="3643534" cy="522264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602523" y="5303520"/>
            <a:ext cx="226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bg1"/>
                </a:solidFill>
              </a:rPr>
              <a:t>Manuel Cuadros</a:t>
            </a:r>
            <a:endParaRPr lang="es-CL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7493" y="735916"/>
            <a:ext cx="4472337" cy="456760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229600" y="4825218"/>
            <a:ext cx="1659988" cy="37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Amaro Abarca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46229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984" y="562708"/>
            <a:ext cx="4064484" cy="496589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827606" y="4825218"/>
            <a:ext cx="2067951" cy="37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bg1"/>
                </a:solidFill>
              </a:rPr>
              <a:t>Antonia Rojas</a:t>
            </a:r>
            <a:endParaRPr lang="es-CL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9951" y="562708"/>
            <a:ext cx="3508424" cy="477535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686529" y="4835714"/>
            <a:ext cx="246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err="1" smtClean="0">
                <a:solidFill>
                  <a:schemeClr val="bg1"/>
                </a:solidFill>
              </a:rPr>
              <a:t>Antonella</a:t>
            </a:r>
            <a:r>
              <a:rPr lang="es-CL" b="1" dirty="0" smtClean="0">
                <a:solidFill>
                  <a:schemeClr val="bg1"/>
                </a:solidFill>
              </a:rPr>
              <a:t> Ferrari</a:t>
            </a:r>
            <a:endParaRPr lang="es-C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5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4" t="24616" r="10981"/>
          <a:stretch/>
        </p:blipFill>
        <p:spPr>
          <a:xfrm>
            <a:off x="1575582" y="534571"/>
            <a:ext cx="3995225" cy="516987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7" t="10718" r="21231"/>
          <a:stretch/>
        </p:blipFill>
        <p:spPr>
          <a:xfrm>
            <a:off x="6414868" y="759654"/>
            <a:ext cx="3938954" cy="429064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842867" y="5219114"/>
            <a:ext cx="3235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Renato Ramírez</a:t>
            </a:r>
            <a:endParaRPr lang="es-CL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6414868" y="970672"/>
            <a:ext cx="2082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Sebastián </a:t>
            </a:r>
            <a:r>
              <a:rPr lang="es-CL" b="1" dirty="0" err="1" smtClean="0"/>
              <a:t>Bossio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166389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7" t="31179" r="33790" b="40924"/>
          <a:stretch/>
        </p:blipFill>
        <p:spPr>
          <a:xfrm>
            <a:off x="1659986" y="661180"/>
            <a:ext cx="3882683" cy="498155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743198" y="4895556"/>
            <a:ext cx="279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Violeta Porras</a:t>
            </a:r>
            <a:endParaRPr lang="es-CL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785" y="661180"/>
            <a:ext cx="4590597" cy="460370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904849" y="4895556"/>
            <a:ext cx="1983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err="1">
                <a:solidFill>
                  <a:schemeClr val="bg1"/>
                </a:solidFill>
              </a:rPr>
              <a:t>C</a:t>
            </a:r>
            <a:r>
              <a:rPr lang="es-CL" b="1" dirty="0" err="1" smtClean="0">
                <a:solidFill>
                  <a:schemeClr val="bg1"/>
                </a:solidFill>
              </a:rPr>
              <a:t>olomba</a:t>
            </a:r>
            <a:r>
              <a:rPr lang="es-CL" b="1" dirty="0" smtClean="0">
                <a:solidFill>
                  <a:schemeClr val="bg1"/>
                </a:solidFill>
              </a:rPr>
              <a:t> Morales</a:t>
            </a:r>
            <a:endParaRPr lang="es-C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95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40</Words>
  <Application>Microsoft Office PowerPoint</Application>
  <PresentationFormat>Panorámica</PresentationFormat>
  <Paragraphs>18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carop</cp:lastModifiedBy>
  <cp:revision>19</cp:revision>
  <dcterms:created xsi:type="dcterms:W3CDTF">2021-04-22T23:49:10Z</dcterms:created>
  <dcterms:modified xsi:type="dcterms:W3CDTF">2021-05-05T21:39:50Z</dcterms:modified>
</cp:coreProperties>
</file>