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1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BAA6343-6E5E-4D06-B061-8A5AEC40CCAE}">
  <a:tblStyle styleId="{9BAA6343-6E5E-4D06-B061-8A5AEC40CCA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904" y="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gcebe96f65b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6" name="Google Shape;496;gcebe96f65b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gce893def0f_0_2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4" name="Google Shape;504;gce893def0f_0_2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gce893def0f_0_2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6" name="Google Shape;526;gce893def0f_0_2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Google Shape;532;gce893def0f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3" name="Google Shape;533;gce893def0f_0_2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5877898" y="3439120"/>
            <a:ext cx="3266103" cy="1704377"/>
          </a:xfrm>
          <a:custGeom>
            <a:avLst/>
            <a:gdLst/>
            <a:ahLst/>
            <a:cxnLst/>
            <a:rect l="l" t="t" r="r" b="b"/>
            <a:pathLst>
              <a:path w="31908" h="19897" extrusionOk="0">
                <a:moveTo>
                  <a:pt x="29851" y="0"/>
                </a:moveTo>
                <a:cubicBezTo>
                  <a:pt x="29701" y="0"/>
                  <a:pt x="29550" y="4"/>
                  <a:pt x="29399" y="11"/>
                </a:cubicBezTo>
                <a:cubicBezTo>
                  <a:pt x="25852" y="182"/>
                  <a:pt x="22475" y="2397"/>
                  <a:pt x="20906" y="5585"/>
                </a:cubicBezTo>
                <a:cubicBezTo>
                  <a:pt x="19908" y="7610"/>
                  <a:pt x="19562" y="10026"/>
                  <a:pt x="18011" y="11670"/>
                </a:cubicBezTo>
                <a:cubicBezTo>
                  <a:pt x="16460" y="13310"/>
                  <a:pt x="14034" y="13796"/>
                  <a:pt x="11770" y="13848"/>
                </a:cubicBezTo>
                <a:cubicBezTo>
                  <a:pt x="11569" y="13853"/>
                  <a:pt x="11368" y="13855"/>
                  <a:pt x="11166" y="13855"/>
                </a:cubicBezTo>
                <a:cubicBezTo>
                  <a:pt x="10164" y="13855"/>
                  <a:pt x="9157" y="13807"/>
                  <a:pt x="8156" y="13807"/>
                </a:cubicBezTo>
                <a:cubicBezTo>
                  <a:pt x="7093" y="13807"/>
                  <a:pt x="6036" y="13861"/>
                  <a:pt x="4998" y="14082"/>
                </a:cubicBezTo>
                <a:cubicBezTo>
                  <a:pt x="2783" y="14549"/>
                  <a:pt x="568" y="16019"/>
                  <a:pt x="115" y="18238"/>
                </a:cubicBezTo>
                <a:cubicBezTo>
                  <a:pt x="4" y="18783"/>
                  <a:pt x="0" y="19347"/>
                  <a:pt x="104" y="19896"/>
                </a:cubicBezTo>
                <a:lnTo>
                  <a:pt x="31908" y="19896"/>
                </a:lnTo>
                <a:lnTo>
                  <a:pt x="31908" y="223"/>
                </a:lnTo>
                <a:cubicBezTo>
                  <a:pt x="31231" y="76"/>
                  <a:pt x="30542" y="0"/>
                  <a:pt x="29851" y="0"/>
                </a:cubicBezTo>
                <a:close/>
              </a:path>
            </a:pathLst>
          </a:custGeom>
          <a:solidFill>
            <a:srgbClr val="E4F4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 rot="5400000">
            <a:off x="7482705" y="-814914"/>
            <a:ext cx="846356" cy="2476185"/>
          </a:xfrm>
          <a:custGeom>
            <a:avLst/>
            <a:gdLst/>
            <a:ahLst/>
            <a:cxnLst/>
            <a:rect l="l" t="t" r="r" b="b"/>
            <a:pathLst>
              <a:path w="8735" h="25556" extrusionOk="0">
                <a:moveTo>
                  <a:pt x="0" y="0"/>
                </a:moveTo>
                <a:lnTo>
                  <a:pt x="0" y="25425"/>
                </a:lnTo>
                <a:cubicBezTo>
                  <a:pt x="1841" y="24987"/>
                  <a:pt x="3859" y="25555"/>
                  <a:pt x="5529" y="24698"/>
                </a:cubicBezTo>
                <a:cubicBezTo>
                  <a:pt x="7410" y="23733"/>
                  <a:pt x="8735" y="21418"/>
                  <a:pt x="7878" y="19340"/>
                </a:cubicBezTo>
                <a:cubicBezTo>
                  <a:pt x="6909" y="16999"/>
                  <a:pt x="3878" y="15856"/>
                  <a:pt x="3332" y="13384"/>
                </a:cubicBezTo>
                <a:cubicBezTo>
                  <a:pt x="2924" y="11544"/>
                  <a:pt x="4089" y="9744"/>
                  <a:pt x="5310" y="8308"/>
                </a:cubicBezTo>
                <a:cubicBezTo>
                  <a:pt x="6535" y="6872"/>
                  <a:pt x="7945" y="5403"/>
                  <a:pt x="8163" y="3529"/>
                </a:cubicBezTo>
                <a:cubicBezTo>
                  <a:pt x="8316" y="2230"/>
                  <a:pt x="7792" y="965"/>
                  <a:pt x="690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6259925" y="-173374"/>
            <a:ext cx="3262071" cy="2463766"/>
          </a:xfrm>
          <a:custGeom>
            <a:avLst/>
            <a:gdLst/>
            <a:ahLst/>
            <a:cxnLst/>
            <a:rect l="l" t="t" r="r" b="b"/>
            <a:pathLst>
              <a:path w="121901" h="92069" extrusionOk="0">
                <a:moveTo>
                  <a:pt x="0" y="0"/>
                </a:moveTo>
                <a:cubicBezTo>
                  <a:pt x="0" y="13648"/>
                  <a:pt x="22976" y="20210"/>
                  <a:pt x="36519" y="18517"/>
                </a:cubicBezTo>
                <a:cubicBezTo>
                  <a:pt x="49137" y="16939"/>
                  <a:pt x="64408" y="8316"/>
                  <a:pt x="74581" y="15945"/>
                </a:cubicBezTo>
                <a:cubicBezTo>
                  <a:pt x="83415" y="22570"/>
                  <a:pt x="88066" y="34773"/>
                  <a:pt x="88982" y="45777"/>
                </a:cubicBezTo>
                <a:cubicBezTo>
                  <a:pt x="89767" y="55199"/>
                  <a:pt x="88049" y="65097"/>
                  <a:pt x="91040" y="74066"/>
                </a:cubicBezTo>
                <a:cubicBezTo>
                  <a:pt x="94807" y="85364"/>
                  <a:pt x="109992" y="92069"/>
                  <a:pt x="121901" y="92069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" name="Google Shape;12;p2"/>
          <p:cNvSpPr/>
          <p:nvPr/>
        </p:nvSpPr>
        <p:spPr>
          <a:xfrm>
            <a:off x="4671225" y="4767538"/>
            <a:ext cx="2263125" cy="484750"/>
          </a:xfrm>
          <a:custGeom>
            <a:avLst/>
            <a:gdLst/>
            <a:ahLst/>
            <a:cxnLst/>
            <a:rect l="l" t="t" r="r" b="b"/>
            <a:pathLst>
              <a:path w="90525" h="19390" extrusionOk="0">
                <a:moveTo>
                  <a:pt x="90525" y="19390"/>
                </a:moveTo>
                <a:cubicBezTo>
                  <a:pt x="81647" y="1643"/>
                  <a:pt x="53638" y="-1586"/>
                  <a:pt x="33947" y="874"/>
                </a:cubicBezTo>
                <a:cubicBezTo>
                  <a:pt x="21316" y="2452"/>
                  <a:pt x="11381" y="12661"/>
                  <a:pt x="0" y="18362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" name="Google Shape;13;p2"/>
          <p:cNvSpPr/>
          <p:nvPr/>
        </p:nvSpPr>
        <p:spPr>
          <a:xfrm>
            <a:off x="0" y="0"/>
            <a:ext cx="3381837" cy="2494588"/>
          </a:xfrm>
          <a:custGeom>
            <a:avLst/>
            <a:gdLst/>
            <a:ahLst/>
            <a:cxnLst/>
            <a:rect l="l" t="t" r="r" b="b"/>
            <a:pathLst>
              <a:path w="16143" h="15960" extrusionOk="0">
                <a:moveTo>
                  <a:pt x="1" y="1"/>
                </a:moveTo>
                <a:lnTo>
                  <a:pt x="1" y="15960"/>
                </a:lnTo>
                <a:cubicBezTo>
                  <a:pt x="546" y="14164"/>
                  <a:pt x="583" y="12160"/>
                  <a:pt x="1667" y="10631"/>
                </a:cubicBezTo>
                <a:cubicBezTo>
                  <a:pt x="2788" y="9043"/>
                  <a:pt x="4788" y="8338"/>
                  <a:pt x="6706" y="8023"/>
                </a:cubicBezTo>
                <a:cubicBezTo>
                  <a:pt x="8624" y="7704"/>
                  <a:pt x="10610" y="7670"/>
                  <a:pt x="12435" y="7006"/>
                </a:cubicBezTo>
                <a:cubicBezTo>
                  <a:pt x="14261" y="6338"/>
                  <a:pt x="15964" y="4821"/>
                  <a:pt x="16079" y="2884"/>
                </a:cubicBezTo>
                <a:cubicBezTo>
                  <a:pt x="16142" y="1841"/>
                  <a:pt x="15734" y="835"/>
                  <a:pt x="15088" y="1"/>
                </a:cubicBezTo>
                <a:close/>
              </a:path>
            </a:pathLst>
          </a:custGeom>
          <a:solidFill>
            <a:srgbClr val="E4F4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1439700" y="1400913"/>
            <a:ext cx="6264600" cy="19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800">
                <a:latin typeface="Ubuntu"/>
                <a:ea typeface="Ubuntu"/>
                <a:cs typeface="Ubuntu"/>
                <a:sym typeface="Ubuntu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2228550" y="3306388"/>
            <a:ext cx="4686900" cy="43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>
                <a:latin typeface="Bellota Text"/>
                <a:ea typeface="Bellota Text"/>
                <a:cs typeface="Bellota Text"/>
                <a:sym typeface="Bellota Tex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9_1_1"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43"/>
          <p:cNvSpPr/>
          <p:nvPr/>
        </p:nvSpPr>
        <p:spPr>
          <a:xfrm rot="8592899">
            <a:off x="-686667" y="-845146"/>
            <a:ext cx="2156412" cy="1996296"/>
          </a:xfrm>
          <a:custGeom>
            <a:avLst/>
            <a:gdLst/>
            <a:ahLst/>
            <a:cxnLst/>
            <a:rect l="l" t="t" r="r" b="b"/>
            <a:pathLst>
              <a:path w="23663" h="21906" extrusionOk="0">
                <a:moveTo>
                  <a:pt x="9935" y="1"/>
                </a:moveTo>
                <a:cubicBezTo>
                  <a:pt x="9728" y="1"/>
                  <a:pt x="9519" y="11"/>
                  <a:pt x="9310" y="31"/>
                </a:cubicBezTo>
                <a:cubicBezTo>
                  <a:pt x="7507" y="213"/>
                  <a:pt x="5859" y="1134"/>
                  <a:pt x="4386" y="2191"/>
                </a:cubicBezTo>
                <a:cubicBezTo>
                  <a:pt x="3017" y="3178"/>
                  <a:pt x="1711" y="4343"/>
                  <a:pt x="976" y="5865"/>
                </a:cubicBezTo>
                <a:cubicBezTo>
                  <a:pt x="0" y="7894"/>
                  <a:pt x="215" y="10447"/>
                  <a:pt x="1514" y="12284"/>
                </a:cubicBezTo>
                <a:cubicBezTo>
                  <a:pt x="2689" y="13945"/>
                  <a:pt x="4708" y="14962"/>
                  <a:pt x="6735" y="14962"/>
                </a:cubicBezTo>
                <a:cubicBezTo>
                  <a:pt x="6954" y="14962"/>
                  <a:pt x="7173" y="14950"/>
                  <a:pt x="7392" y="14926"/>
                </a:cubicBezTo>
                <a:cubicBezTo>
                  <a:pt x="8573" y="14797"/>
                  <a:pt x="9742" y="14333"/>
                  <a:pt x="10911" y="14333"/>
                </a:cubicBezTo>
                <a:cubicBezTo>
                  <a:pt x="11151" y="14333"/>
                  <a:pt x="11392" y="14353"/>
                  <a:pt x="11633" y="14399"/>
                </a:cubicBezTo>
                <a:cubicBezTo>
                  <a:pt x="13043" y="14670"/>
                  <a:pt x="14126" y="15801"/>
                  <a:pt x="14924" y="16993"/>
                </a:cubicBezTo>
                <a:cubicBezTo>
                  <a:pt x="15726" y="18187"/>
                  <a:pt x="16353" y="19512"/>
                  <a:pt x="17358" y="20536"/>
                </a:cubicBezTo>
                <a:cubicBezTo>
                  <a:pt x="18128" y="21323"/>
                  <a:pt x="19213" y="21906"/>
                  <a:pt x="20281" y="21906"/>
                </a:cubicBezTo>
                <a:cubicBezTo>
                  <a:pt x="20608" y="21906"/>
                  <a:pt x="20933" y="21851"/>
                  <a:pt x="21247" y="21731"/>
                </a:cubicBezTo>
                <a:cubicBezTo>
                  <a:pt x="22245" y="21349"/>
                  <a:pt x="22928" y="20369"/>
                  <a:pt x="23221" y="19338"/>
                </a:cubicBezTo>
                <a:cubicBezTo>
                  <a:pt x="23663" y="17776"/>
                  <a:pt x="23588" y="16566"/>
                  <a:pt x="22557" y="15371"/>
                </a:cubicBezTo>
                <a:cubicBezTo>
                  <a:pt x="21221" y="13820"/>
                  <a:pt x="20108" y="12132"/>
                  <a:pt x="19332" y="10228"/>
                </a:cubicBezTo>
                <a:cubicBezTo>
                  <a:pt x="18661" y="8588"/>
                  <a:pt x="18234" y="6852"/>
                  <a:pt x="17455" y="5260"/>
                </a:cubicBezTo>
                <a:cubicBezTo>
                  <a:pt x="16034" y="2369"/>
                  <a:pt x="13115" y="1"/>
                  <a:pt x="9935" y="1"/>
                </a:cubicBezTo>
                <a:close/>
              </a:path>
            </a:pathLst>
          </a:custGeom>
          <a:solidFill>
            <a:srgbClr val="E4F4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9" name="Google Shape;479;p43"/>
          <p:cNvSpPr/>
          <p:nvPr/>
        </p:nvSpPr>
        <p:spPr>
          <a:xfrm rot="5400000">
            <a:off x="7600022" y="-727758"/>
            <a:ext cx="816220" cy="2271737"/>
          </a:xfrm>
          <a:custGeom>
            <a:avLst/>
            <a:gdLst/>
            <a:ahLst/>
            <a:cxnLst/>
            <a:rect l="l" t="t" r="r" b="b"/>
            <a:pathLst>
              <a:path w="8735" h="25556" extrusionOk="0">
                <a:moveTo>
                  <a:pt x="0" y="0"/>
                </a:moveTo>
                <a:lnTo>
                  <a:pt x="0" y="25425"/>
                </a:lnTo>
                <a:cubicBezTo>
                  <a:pt x="1841" y="24987"/>
                  <a:pt x="3859" y="25555"/>
                  <a:pt x="5529" y="24698"/>
                </a:cubicBezTo>
                <a:cubicBezTo>
                  <a:pt x="7410" y="23733"/>
                  <a:pt x="8735" y="21418"/>
                  <a:pt x="7878" y="19340"/>
                </a:cubicBezTo>
                <a:cubicBezTo>
                  <a:pt x="6909" y="16999"/>
                  <a:pt x="3878" y="15856"/>
                  <a:pt x="3332" y="13384"/>
                </a:cubicBezTo>
                <a:cubicBezTo>
                  <a:pt x="2924" y="11544"/>
                  <a:pt x="4089" y="9744"/>
                  <a:pt x="5310" y="8308"/>
                </a:cubicBezTo>
                <a:cubicBezTo>
                  <a:pt x="6535" y="6872"/>
                  <a:pt x="7945" y="5403"/>
                  <a:pt x="8163" y="3529"/>
                </a:cubicBezTo>
                <a:cubicBezTo>
                  <a:pt x="8316" y="2230"/>
                  <a:pt x="7792" y="965"/>
                  <a:pt x="69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0" name="Google Shape;480;p43"/>
          <p:cNvSpPr/>
          <p:nvPr/>
        </p:nvSpPr>
        <p:spPr>
          <a:xfrm>
            <a:off x="5787600" y="3543299"/>
            <a:ext cx="3356403" cy="1600216"/>
          </a:xfrm>
          <a:custGeom>
            <a:avLst/>
            <a:gdLst/>
            <a:ahLst/>
            <a:cxnLst/>
            <a:rect l="l" t="t" r="r" b="b"/>
            <a:pathLst>
              <a:path w="31908" h="19897" extrusionOk="0">
                <a:moveTo>
                  <a:pt x="29851" y="0"/>
                </a:moveTo>
                <a:cubicBezTo>
                  <a:pt x="29701" y="0"/>
                  <a:pt x="29550" y="4"/>
                  <a:pt x="29399" y="11"/>
                </a:cubicBezTo>
                <a:cubicBezTo>
                  <a:pt x="25852" y="182"/>
                  <a:pt x="22475" y="2397"/>
                  <a:pt x="20906" y="5585"/>
                </a:cubicBezTo>
                <a:cubicBezTo>
                  <a:pt x="19908" y="7610"/>
                  <a:pt x="19562" y="10026"/>
                  <a:pt x="18011" y="11670"/>
                </a:cubicBezTo>
                <a:cubicBezTo>
                  <a:pt x="16460" y="13310"/>
                  <a:pt x="14034" y="13796"/>
                  <a:pt x="11770" y="13848"/>
                </a:cubicBezTo>
                <a:cubicBezTo>
                  <a:pt x="11569" y="13853"/>
                  <a:pt x="11368" y="13855"/>
                  <a:pt x="11166" y="13855"/>
                </a:cubicBezTo>
                <a:cubicBezTo>
                  <a:pt x="10164" y="13855"/>
                  <a:pt x="9157" y="13807"/>
                  <a:pt x="8156" y="13807"/>
                </a:cubicBezTo>
                <a:cubicBezTo>
                  <a:pt x="7093" y="13807"/>
                  <a:pt x="6036" y="13861"/>
                  <a:pt x="4998" y="14082"/>
                </a:cubicBezTo>
                <a:cubicBezTo>
                  <a:pt x="2783" y="14549"/>
                  <a:pt x="568" y="16019"/>
                  <a:pt x="115" y="18238"/>
                </a:cubicBezTo>
                <a:cubicBezTo>
                  <a:pt x="4" y="18783"/>
                  <a:pt x="0" y="19347"/>
                  <a:pt x="104" y="19896"/>
                </a:cubicBezTo>
                <a:lnTo>
                  <a:pt x="31908" y="19896"/>
                </a:lnTo>
                <a:lnTo>
                  <a:pt x="31908" y="223"/>
                </a:lnTo>
                <a:cubicBezTo>
                  <a:pt x="31231" y="76"/>
                  <a:pt x="30542" y="0"/>
                  <a:pt x="29851" y="0"/>
                </a:cubicBezTo>
                <a:close/>
              </a:path>
            </a:pathLst>
          </a:custGeom>
          <a:solidFill>
            <a:srgbClr val="E4F4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1" name="Google Shape;481;p43"/>
          <p:cNvSpPr/>
          <p:nvPr/>
        </p:nvSpPr>
        <p:spPr>
          <a:xfrm>
            <a:off x="8249625" y="-7300"/>
            <a:ext cx="903675" cy="2834824"/>
          </a:xfrm>
          <a:custGeom>
            <a:avLst/>
            <a:gdLst/>
            <a:ahLst/>
            <a:cxnLst/>
            <a:rect l="l" t="t" r="r" b="b"/>
            <a:pathLst>
              <a:path w="36147" h="85412" extrusionOk="0">
                <a:moveTo>
                  <a:pt x="0" y="0"/>
                </a:moveTo>
                <a:cubicBezTo>
                  <a:pt x="18570" y="4650"/>
                  <a:pt x="37121" y="56420"/>
                  <a:pt x="18073" y="54512"/>
                </a:cubicBezTo>
                <a:cubicBezTo>
                  <a:pt x="16893" y="54394"/>
                  <a:pt x="15046" y="52255"/>
                  <a:pt x="16033" y="51597"/>
                </a:cubicBezTo>
                <a:cubicBezTo>
                  <a:pt x="18616" y="49875"/>
                  <a:pt x="23389" y="52027"/>
                  <a:pt x="24778" y="54804"/>
                </a:cubicBezTo>
                <a:cubicBezTo>
                  <a:pt x="29645" y="64539"/>
                  <a:pt x="31280" y="75677"/>
                  <a:pt x="36147" y="85412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482" name="Google Shape;482;p43"/>
          <p:cNvGrpSpPr/>
          <p:nvPr/>
        </p:nvGrpSpPr>
        <p:grpSpPr>
          <a:xfrm rot="5400000">
            <a:off x="4109853" y="-153796"/>
            <a:ext cx="934617" cy="1180258"/>
            <a:chOff x="9635" y="1954525"/>
            <a:chExt cx="1192265" cy="1234450"/>
          </a:xfrm>
        </p:grpSpPr>
        <p:sp>
          <p:nvSpPr>
            <p:cNvPr id="483" name="Google Shape;483;p43"/>
            <p:cNvSpPr/>
            <p:nvPr/>
          </p:nvSpPr>
          <p:spPr>
            <a:xfrm rot="5400000">
              <a:off x="526878" y="1437282"/>
              <a:ext cx="150460" cy="1184945"/>
            </a:xfrm>
            <a:custGeom>
              <a:avLst/>
              <a:gdLst/>
              <a:ahLst/>
              <a:cxnLst/>
              <a:rect l="l" t="t" r="r" b="b"/>
              <a:pathLst>
                <a:path w="1295" h="10199" extrusionOk="0">
                  <a:moveTo>
                    <a:pt x="1061" y="1"/>
                  </a:moveTo>
                  <a:cubicBezTo>
                    <a:pt x="955" y="1"/>
                    <a:pt x="842" y="50"/>
                    <a:pt x="795" y="143"/>
                  </a:cubicBezTo>
                  <a:cubicBezTo>
                    <a:pt x="64" y="1616"/>
                    <a:pt x="301" y="3271"/>
                    <a:pt x="186" y="4848"/>
                  </a:cubicBezTo>
                  <a:cubicBezTo>
                    <a:pt x="120" y="5753"/>
                    <a:pt x="90" y="6681"/>
                    <a:pt x="149" y="7586"/>
                  </a:cubicBezTo>
                  <a:cubicBezTo>
                    <a:pt x="212" y="8481"/>
                    <a:pt x="138" y="9315"/>
                    <a:pt x="1" y="10199"/>
                  </a:cubicBezTo>
                  <a:lnTo>
                    <a:pt x="877" y="10199"/>
                  </a:lnTo>
                  <a:cubicBezTo>
                    <a:pt x="1192" y="8503"/>
                    <a:pt x="910" y="6803"/>
                    <a:pt x="1088" y="5096"/>
                  </a:cubicBezTo>
                  <a:cubicBezTo>
                    <a:pt x="1255" y="3464"/>
                    <a:pt x="1181" y="1835"/>
                    <a:pt x="1285" y="202"/>
                  </a:cubicBezTo>
                  <a:cubicBezTo>
                    <a:pt x="1295" y="65"/>
                    <a:pt x="1183" y="1"/>
                    <a:pt x="106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43"/>
            <p:cNvSpPr/>
            <p:nvPr/>
          </p:nvSpPr>
          <p:spPr>
            <a:xfrm rot="5400000">
              <a:off x="498994" y="1710894"/>
              <a:ext cx="141978" cy="1120696"/>
            </a:xfrm>
            <a:custGeom>
              <a:avLst/>
              <a:gdLst/>
              <a:ahLst/>
              <a:cxnLst/>
              <a:rect l="l" t="t" r="r" b="b"/>
              <a:pathLst>
                <a:path w="1222" h="9646" extrusionOk="0">
                  <a:moveTo>
                    <a:pt x="556" y="1"/>
                  </a:moveTo>
                  <a:cubicBezTo>
                    <a:pt x="511" y="1"/>
                    <a:pt x="466" y="26"/>
                    <a:pt x="468" y="76"/>
                  </a:cubicBezTo>
                  <a:cubicBezTo>
                    <a:pt x="498" y="948"/>
                    <a:pt x="309" y="1842"/>
                    <a:pt x="298" y="2722"/>
                  </a:cubicBezTo>
                  <a:cubicBezTo>
                    <a:pt x="283" y="3631"/>
                    <a:pt x="186" y="4529"/>
                    <a:pt x="168" y="5434"/>
                  </a:cubicBezTo>
                  <a:cubicBezTo>
                    <a:pt x="149" y="6339"/>
                    <a:pt x="149" y="7245"/>
                    <a:pt x="134" y="8154"/>
                  </a:cubicBezTo>
                  <a:cubicBezTo>
                    <a:pt x="127" y="8655"/>
                    <a:pt x="68" y="9148"/>
                    <a:pt x="1" y="9646"/>
                  </a:cubicBezTo>
                  <a:lnTo>
                    <a:pt x="732" y="9646"/>
                  </a:lnTo>
                  <a:cubicBezTo>
                    <a:pt x="802" y="9044"/>
                    <a:pt x="843" y="8440"/>
                    <a:pt x="851" y="7835"/>
                  </a:cubicBezTo>
                  <a:cubicBezTo>
                    <a:pt x="854" y="6877"/>
                    <a:pt x="791" y="5913"/>
                    <a:pt x="854" y="4955"/>
                  </a:cubicBezTo>
                  <a:cubicBezTo>
                    <a:pt x="955" y="3386"/>
                    <a:pt x="1222" y="1582"/>
                    <a:pt x="650" y="57"/>
                  </a:cubicBezTo>
                  <a:cubicBezTo>
                    <a:pt x="637" y="20"/>
                    <a:pt x="596" y="1"/>
                    <a:pt x="55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43"/>
            <p:cNvSpPr/>
            <p:nvPr/>
          </p:nvSpPr>
          <p:spPr>
            <a:xfrm rot="5400000">
              <a:off x="507592" y="2370583"/>
              <a:ext cx="108749" cy="1104663"/>
            </a:xfrm>
            <a:custGeom>
              <a:avLst/>
              <a:gdLst/>
              <a:ahLst/>
              <a:cxnLst/>
              <a:rect l="l" t="t" r="r" b="b"/>
              <a:pathLst>
                <a:path w="936" h="9508" extrusionOk="0">
                  <a:moveTo>
                    <a:pt x="220" y="0"/>
                  </a:moveTo>
                  <a:cubicBezTo>
                    <a:pt x="150" y="0"/>
                    <a:pt x="82" y="40"/>
                    <a:pt x="75" y="120"/>
                  </a:cubicBezTo>
                  <a:cubicBezTo>
                    <a:pt x="0" y="1081"/>
                    <a:pt x="101" y="2038"/>
                    <a:pt x="86" y="2999"/>
                  </a:cubicBezTo>
                  <a:cubicBezTo>
                    <a:pt x="75" y="3982"/>
                    <a:pt x="49" y="4969"/>
                    <a:pt x="37" y="5953"/>
                  </a:cubicBezTo>
                  <a:cubicBezTo>
                    <a:pt x="23" y="7136"/>
                    <a:pt x="93" y="8324"/>
                    <a:pt x="130" y="9508"/>
                  </a:cubicBezTo>
                  <a:lnTo>
                    <a:pt x="935" y="9508"/>
                  </a:lnTo>
                  <a:cubicBezTo>
                    <a:pt x="887" y="8324"/>
                    <a:pt x="806" y="7144"/>
                    <a:pt x="809" y="5960"/>
                  </a:cubicBezTo>
                  <a:cubicBezTo>
                    <a:pt x="813" y="5018"/>
                    <a:pt x="843" y="4072"/>
                    <a:pt x="798" y="3125"/>
                  </a:cubicBezTo>
                  <a:cubicBezTo>
                    <a:pt x="754" y="2105"/>
                    <a:pt x="501" y="1133"/>
                    <a:pt x="375" y="123"/>
                  </a:cubicBezTo>
                  <a:cubicBezTo>
                    <a:pt x="366" y="42"/>
                    <a:pt x="292" y="0"/>
                    <a:pt x="2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43"/>
            <p:cNvSpPr/>
            <p:nvPr/>
          </p:nvSpPr>
          <p:spPr>
            <a:xfrm rot="5400000">
              <a:off x="521011" y="1881626"/>
              <a:ext cx="169514" cy="1192265"/>
            </a:xfrm>
            <a:custGeom>
              <a:avLst/>
              <a:gdLst/>
              <a:ahLst/>
              <a:cxnLst/>
              <a:rect l="l" t="t" r="r" b="b"/>
              <a:pathLst>
                <a:path w="1459" h="10262" extrusionOk="0">
                  <a:moveTo>
                    <a:pt x="375" y="0"/>
                  </a:moveTo>
                  <a:cubicBezTo>
                    <a:pt x="252" y="0"/>
                    <a:pt x="130" y="71"/>
                    <a:pt x="112" y="217"/>
                  </a:cubicBezTo>
                  <a:cubicBezTo>
                    <a:pt x="1" y="1174"/>
                    <a:pt x="234" y="2102"/>
                    <a:pt x="257" y="3056"/>
                  </a:cubicBezTo>
                  <a:cubicBezTo>
                    <a:pt x="279" y="3991"/>
                    <a:pt x="197" y="4922"/>
                    <a:pt x="245" y="5857"/>
                  </a:cubicBezTo>
                  <a:cubicBezTo>
                    <a:pt x="316" y="7334"/>
                    <a:pt x="476" y="8792"/>
                    <a:pt x="542" y="10262"/>
                  </a:cubicBezTo>
                  <a:lnTo>
                    <a:pt x="1459" y="10262"/>
                  </a:lnTo>
                  <a:cubicBezTo>
                    <a:pt x="1385" y="8792"/>
                    <a:pt x="1214" y="7338"/>
                    <a:pt x="1132" y="5861"/>
                  </a:cubicBezTo>
                  <a:cubicBezTo>
                    <a:pt x="1084" y="4967"/>
                    <a:pt x="1158" y="4072"/>
                    <a:pt x="1129" y="3178"/>
                  </a:cubicBezTo>
                  <a:cubicBezTo>
                    <a:pt x="1099" y="2180"/>
                    <a:pt x="802" y="1208"/>
                    <a:pt x="654" y="221"/>
                  </a:cubicBezTo>
                  <a:cubicBezTo>
                    <a:pt x="633" y="76"/>
                    <a:pt x="503" y="0"/>
                    <a:pt x="37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43"/>
            <p:cNvSpPr/>
            <p:nvPr/>
          </p:nvSpPr>
          <p:spPr>
            <a:xfrm rot="5400000">
              <a:off x="509451" y="2153204"/>
              <a:ext cx="96201" cy="1095833"/>
            </a:xfrm>
            <a:custGeom>
              <a:avLst/>
              <a:gdLst/>
              <a:ahLst/>
              <a:cxnLst/>
              <a:rect l="l" t="t" r="r" b="b"/>
              <a:pathLst>
                <a:path w="828" h="9432" extrusionOk="0">
                  <a:moveTo>
                    <a:pt x="273" y="1"/>
                  </a:moveTo>
                  <a:cubicBezTo>
                    <a:pt x="214" y="1"/>
                    <a:pt x="156" y="33"/>
                    <a:pt x="152" y="99"/>
                  </a:cubicBezTo>
                  <a:cubicBezTo>
                    <a:pt x="100" y="1038"/>
                    <a:pt x="0" y="1955"/>
                    <a:pt x="4" y="2897"/>
                  </a:cubicBezTo>
                  <a:cubicBezTo>
                    <a:pt x="7" y="3788"/>
                    <a:pt x="56" y="4678"/>
                    <a:pt x="78" y="5569"/>
                  </a:cubicBezTo>
                  <a:cubicBezTo>
                    <a:pt x="108" y="6856"/>
                    <a:pt x="85" y="8144"/>
                    <a:pt x="63" y="9432"/>
                  </a:cubicBezTo>
                  <a:lnTo>
                    <a:pt x="828" y="9432"/>
                  </a:lnTo>
                  <a:cubicBezTo>
                    <a:pt x="828" y="8188"/>
                    <a:pt x="828" y="6942"/>
                    <a:pt x="783" y="5699"/>
                  </a:cubicBezTo>
                  <a:cubicBezTo>
                    <a:pt x="712" y="3829"/>
                    <a:pt x="486" y="1966"/>
                    <a:pt x="397" y="99"/>
                  </a:cubicBezTo>
                  <a:cubicBezTo>
                    <a:pt x="393" y="34"/>
                    <a:pt x="333" y="1"/>
                    <a:pt x="2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43"/>
            <p:cNvSpPr/>
            <p:nvPr/>
          </p:nvSpPr>
          <p:spPr>
            <a:xfrm rot="5400000">
              <a:off x="474886" y="2599406"/>
              <a:ext cx="124318" cy="1054821"/>
            </a:xfrm>
            <a:custGeom>
              <a:avLst/>
              <a:gdLst/>
              <a:ahLst/>
              <a:cxnLst/>
              <a:rect l="l" t="t" r="r" b="b"/>
              <a:pathLst>
                <a:path w="1070" h="9079" extrusionOk="0">
                  <a:moveTo>
                    <a:pt x="426" y="1"/>
                  </a:moveTo>
                  <a:cubicBezTo>
                    <a:pt x="357" y="1"/>
                    <a:pt x="286" y="41"/>
                    <a:pt x="275" y="121"/>
                  </a:cubicBezTo>
                  <a:cubicBezTo>
                    <a:pt x="1" y="1932"/>
                    <a:pt x="71" y="3835"/>
                    <a:pt x="64" y="5661"/>
                  </a:cubicBezTo>
                  <a:cubicBezTo>
                    <a:pt x="56" y="6808"/>
                    <a:pt x="164" y="7943"/>
                    <a:pt x="242" y="9079"/>
                  </a:cubicBezTo>
                  <a:lnTo>
                    <a:pt x="1069" y="9079"/>
                  </a:lnTo>
                  <a:cubicBezTo>
                    <a:pt x="980" y="7984"/>
                    <a:pt x="865" y="6889"/>
                    <a:pt x="858" y="5787"/>
                  </a:cubicBezTo>
                  <a:cubicBezTo>
                    <a:pt x="850" y="4819"/>
                    <a:pt x="880" y="3854"/>
                    <a:pt x="850" y="2889"/>
                  </a:cubicBezTo>
                  <a:cubicBezTo>
                    <a:pt x="836" y="2418"/>
                    <a:pt x="850" y="1943"/>
                    <a:pt x="798" y="1476"/>
                  </a:cubicBezTo>
                  <a:cubicBezTo>
                    <a:pt x="754" y="1019"/>
                    <a:pt x="613" y="581"/>
                    <a:pt x="572" y="125"/>
                  </a:cubicBezTo>
                  <a:cubicBezTo>
                    <a:pt x="565" y="41"/>
                    <a:pt x="496" y="1"/>
                    <a:pt x="42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9" name="Google Shape;489;p43"/>
          <p:cNvSpPr/>
          <p:nvPr/>
        </p:nvSpPr>
        <p:spPr>
          <a:xfrm>
            <a:off x="4" y="4322575"/>
            <a:ext cx="2703610" cy="831744"/>
          </a:xfrm>
          <a:custGeom>
            <a:avLst/>
            <a:gdLst/>
            <a:ahLst/>
            <a:cxnLst/>
            <a:rect l="l" t="t" r="r" b="b"/>
            <a:pathLst>
              <a:path w="30628" h="18252" extrusionOk="0">
                <a:moveTo>
                  <a:pt x="13678" y="1"/>
                </a:moveTo>
                <a:cubicBezTo>
                  <a:pt x="13130" y="1"/>
                  <a:pt x="12578" y="45"/>
                  <a:pt x="12026" y="136"/>
                </a:cubicBezTo>
                <a:cubicBezTo>
                  <a:pt x="9199" y="600"/>
                  <a:pt x="6698" y="2222"/>
                  <a:pt x="4483" y="4043"/>
                </a:cubicBezTo>
                <a:cubicBezTo>
                  <a:pt x="2735" y="5479"/>
                  <a:pt x="1072" y="7119"/>
                  <a:pt x="0" y="9094"/>
                </a:cubicBezTo>
                <a:lnTo>
                  <a:pt x="0" y="18251"/>
                </a:lnTo>
                <a:lnTo>
                  <a:pt x="30627" y="18251"/>
                </a:lnTo>
                <a:cubicBezTo>
                  <a:pt x="29974" y="17272"/>
                  <a:pt x="29388" y="16244"/>
                  <a:pt x="28869" y="15186"/>
                </a:cubicBezTo>
                <a:cubicBezTo>
                  <a:pt x="27644" y="12671"/>
                  <a:pt x="26798" y="9969"/>
                  <a:pt x="25403" y="7542"/>
                </a:cubicBezTo>
                <a:cubicBezTo>
                  <a:pt x="22980" y="3322"/>
                  <a:pt x="18450" y="1"/>
                  <a:pt x="13678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>
            <a:spLocks noGrp="1"/>
          </p:cNvSpPr>
          <p:nvPr>
            <p:ph type="body" idx="1"/>
          </p:nvPr>
        </p:nvSpPr>
        <p:spPr>
          <a:xfrm>
            <a:off x="718125" y="1152475"/>
            <a:ext cx="7707900" cy="34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529325" y="445025"/>
            <a:ext cx="8085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/>
          <p:nvPr/>
        </p:nvSpPr>
        <p:spPr>
          <a:xfrm flipH="1">
            <a:off x="6502488" y="4105998"/>
            <a:ext cx="2641512" cy="1239539"/>
          </a:xfrm>
          <a:custGeom>
            <a:avLst/>
            <a:gdLst/>
            <a:ahLst/>
            <a:cxnLst/>
            <a:rect l="l" t="t" r="r" b="b"/>
            <a:pathLst>
              <a:path w="30628" h="18252" extrusionOk="0">
                <a:moveTo>
                  <a:pt x="13678" y="1"/>
                </a:moveTo>
                <a:cubicBezTo>
                  <a:pt x="13130" y="1"/>
                  <a:pt x="12578" y="45"/>
                  <a:pt x="12026" y="136"/>
                </a:cubicBezTo>
                <a:cubicBezTo>
                  <a:pt x="9199" y="600"/>
                  <a:pt x="6698" y="2222"/>
                  <a:pt x="4483" y="4043"/>
                </a:cubicBezTo>
                <a:cubicBezTo>
                  <a:pt x="2735" y="5479"/>
                  <a:pt x="1072" y="7119"/>
                  <a:pt x="0" y="9094"/>
                </a:cubicBezTo>
                <a:lnTo>
                  <a:pt x="0" y="18251"/>
                </a:lnTo>
                <a:lnTo>
                  <a:pt x="30627" y="18251"/>
                </a:lnTo>
                <a:cubicBezTo>
                  <a:pt x="29974" y="17272"/>
                  <a:pt x="29388" y="16244"/>
                  <a:pt x="28869" y="15186"/>
                </a:cubicBezTo>
                <a:cubicBezTo>
                  <a:pt x="27644" y="12671"/>
                  <a:pt x="26798" y="9969"/>
                  <a:pt x="25403" y="7542"/>
                </a:cubicBezTo>
                <a:cubicBezTo>
                  <a:pt x="22980" y="3322"/>
                  <a:pt x="18450" y="1"/>
                  <a:pt x="13678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4"/>
          <p:cNvSpPr/>
          <p:nvPr/>
        </p:nvSpPr>
        <p:spPr>
          <a:xfrm flipH="1">
            <a:off x="-406695" y="3439125"/>
            <a:ext cx="2733239" cy="1704377"/>
          </a:xfrm>
          <a:custGeom>
            <a:avLst/>
            <a:gdLst/>
            <a:ahLst/>
            <a:cxnLst/>
            <a:rect l="l" t="t" r="r" b="b"/>
            <a:pathLst>
              <a:path w="31908" h="19897" extrusionOk="0">
                <a:moveTo>
                  <a:pt x="29851" y="0"/>
                </a:moveTo>
                <a:cubicBezTo>
                  <a:pt x="29701" y="0"/>
                  <a:pt x="29550" y="4"/>
                  <a:pt x="29399" y="11"/>
                </a:cubicBezTo>
                <a:cubicBezTo>
                  <a:pt x="25852" y="182"/>
                  <a:pt x="22475" y="2397"/>
                  <a:pt x="20906" y="5585"/>
                </a:cubicBezTo>
                <a:cubicBezTo>
                  <a:pt x="19908" y="7610"/>
                  <a:pt x="19562" y="10026"/>
                  <a:pt x="18011" y="11670"/>
                </a:cubicBezTo>
                <a:cubicBezTo>
                  <a:pt x="16460" y="13310"/>
                  <a:pt x="14034" y="13796"/>
                  <a:pt x="11770" y="13848"/>
                </a:cubicBezTo>
                <a:cubicBezTo>
                  <a:pt x="11569" y="13853"/>
                  <a:pt x="11368" y="13855"/>
                  <a:pt x="11166" y="13855"/>
                </a:cubicBezTo>
                <a:cubicBezTo>
                  <a:pt x="10164" y="13855"/>
                  <a:pt x="9157" y="13807"/>
                  <a:pt x="8156" y="13807"/>
                </a:cubicBezTo>
                <a:cubicBezTo>
                  <a:pt x="7093" y="13807"/>
                  <a:pt x="6036" y="13861"/>
                  <a:pt x="4998" y="14082"/>
                </a:cubicBezTo>
                <a:cubicBezTo>
                  <a:pt x="2783" y="14549"/>
                  <a:pt x="568" y="16019"/>
                  <a:pt x="115" y="18238"/>
                </a:cubicBezTo>
                <a:cubicBezTo>
                  <a:pt x="4" y="18783"/>
                  <a:pt x="0" y="19347"/>
                  <a:pt x="104" y="19896"/>
                </a:cubicBezTo>
                <a:lnTo>
                  <a:pt x="31908" y="19896"/>
                </a:lnTo>
                <a:lnTo>
                  <a:pt x="31908" y="223"/>
                </a:lnTo>
                <a:cubicBezTo>
                  <a:pt x="31231" y="76"/>
                  <a:pt x="30542" y="0"/>
                  <a:pt x="29851" y="0"/>
                </a:cubicBezTo>
                <a:close/>
              </a:path>
            </a:pathLst>
          </a:custGeom>
          <a:solidFill>
            <a:srgbClr val="E4F4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4"/>
          <p:cNvSpPr/>
          <p:nvPr/>
        </p:nvSpPr>
        <p:spPr>
          <a:xfrm rot="10800000" flipH="1">
            <a:off x="-649453" y="-38681"/>
            <a:ext cx="1339822" cy="798434"/>
          </a:xfrm>
          <a:custGeom>
            <a:avLst/>
            <a:gdLst/>
            <a:ahLst/>
            <a:cxnLst/>
            <a:rect l="l" t="t" r="r" b="b"/>
            <a:pathLst>
              <a:path w="30628" h="18252" extrusionOk="0">
                <a:moveTo>
                  <a:pt x="13678" y="1"/>
                </a:moveTo>
                <a:cubicBezTo>
                  <a:pt x="13130" y="1"/>
                  <a:pt x="12578" y="45"/>
                  <a:pt x="12026" y="136"/>
                </a:cubicBezTo>
                <a:cubicBezTo>
                  <a:pt x="9199" y="600"/>
                  <a:pt x="6698" y="2222"/>
                  <a:pt x="4483" y="4043"/>
                </a:cubicBezTo>
                <a:cubicBezTo>
                  <a:pt x="2735" y="5479"/>
                  <a:pt x="1072" y="7119"/>
                  <a:pt x="0" y="9094"/>
                </a:cubicBezTo>
                <a:lnTo>
                  <a:pt x="0" y="18251"/>
                </a:lnTo>
                <a:lnTo>
                  <a:pt x="30627" y="18251"/>
                </a:lnTo>
                <a:cubicBezTo>
                  <a:pt x="29974" y="17272"/>
                  <a:pt x="29388" y="16244"/>
                  <a:pt x="28869" y="15186"/>
                </a:cubicBezTo>
                <a:cubicBezTo>
                  <a:pt x="27644" y="12671"/>
                  <a:pt x="26798" y="9969"/>
                  <a:pt x="25403" y="7542"/>
                </a:cubicBezTo>
                <a:cubicBezTo>
                  <a:pt x="22980" y="3322"/>
                  <a:pt x="18450" y="1"/>
                  <a:pt x="13678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4"/>
          <p:cNvSpPr/>
          <p:nvPr/>
        </p:nvSpPr>
        <p:spPr>
          <a:xfrm rot="8592899">
            <a:off x="8465933" y="-845146"/>
            <a:ext cx="2156412" cy="1996296"/>
          </a:xfrm>
          <a:custGeom>
            <a:avLst/>
            <a:gdLst/>
            <a:ahLst/>
            <a:cxnLst/>
            <a:rect l="l" t="t" r="r" b="b"/>
            <a:pathLst>
              <a:path w="23663" h="21906" extrusionOk="0">
                <a:moveTo>
                  <a:pt x="9935" y="1"/>
                </a:moveTo>
                <a:cubicBezTo>
                  <a:pt x="9728" y="1"/>
                  <a:pt x="9519" y="11"/>
                  <a:pt x="9310" y="31"/>
                </a:cubicBezTo>
                <a:cubicBezTo>
                  <a:pt x="7507" y="213"/>
                  <a:pt x="5859" y="1134"/>
                  <a:pt x="4386" y="2191"/>
                </a:cubicBezTo>
                <a:cubicBezTo>
                  <a:pt x="3017" y="3178"/>
                  <a:pt x="1711" y="4343"/>
                  <a:pt x="976" y="5865"/>
                </a:cubicBezTo>
                <a:cubicBezTo>
                  <a:pt x="0" y="7894"/>
                  <a:pt x="215" y="10447"/>
                  <a:pt x="1514" y="12284"/>
                </a:cubicBezTo>
                <a:cubicBezTo>
                  <a:pt x="2689" y="13945"/>
                  <a:pt x="4708" y="14962"/>
                  <a:pt x="6735" y="14962"/>
                </a:cubicBezTo>
                <a:cubicBezTo>
                  <a:pt x="6954" y="14962"/>
                  <a:pt x="7173" y="14950"/>
                  <a:pt x="7392" y="14926"/>
                </a:cubicBezTo>
                <a:cubicBezTo>
                  <a:pt x="8573" y="14797"/>
                  <a:pt x="9742" y="14333"/>
                  <a:pt x="10911" y="14333"/>
                </a:cubicBezTo>
                <a:cubicBezTo>
                  <a:pt x="11151" y="14333"/>
                  <a:pt x="11392" y="14353"/>
                  <a:pt x="11633" y="14399"/>
                </a:cubicBezTo>
                <a:cubicBezTo>
                  <a:pt x="13043" y="14670"/>
                  <a:pt x="14126" y="15801"/>
                  <a:pt x="14924" y="16993"/>
                </a:cubicBezTo>
                <a:cubicBezTo>
                  <a:pt x="15726" y="18187"/>
                  <a:pt x="16353" y="19512"/>
                  <a:pt x="17358" y="20536"/>
                </a:cubicBezTo>
                <a:cubicBezTo>
                  <a:pt x="18128" y="21323"/>
                  <a:pt x="19213" y="21906"/>
                  <a:pt x="20281" y="21906"/>
                </a:cubicBezTo>
                <a:cubicBezTo>
                  <a:pt x="20608" y="21906"/>
                  <a:pt x="20933" y="21851"/>
                  <a:pt x="21247" y="21731"/>
                </a:cubicBezTo>
                <a:cubicBezTo>
                  <a:pt x="22245" y="21349"/>
                  <a:pt x="22928" y="20369"/>
                  <a:pt x="23221" y="19338"/>
                </a:cubicBezTo>
                <a:cubicBezTo>
                  <a:pt x="23663" y="17776"/>
                  <a:pt x="23588" y="16566"/>
                  <a:pt x="22557" y="15371"/>
                </a:cubicBezTo>
                <a:cubicBezTo>
                  <a:pt x="21221" y="13820"/>
                  <a:pt x="20108" y="12132"/>
                  <a:pt x="19332" y="10228"/>
                </a:cubicBezTo>
                <a:cubicBezTo>
                  <a:pt x="18661" y="8588"/>
                  <a:pt x="18234" y="6852"/>
                  <a:pt x="17455" y="5260"/>
                </a:cubicBezTo>
                <a:cubicBezTo>
                  <a:pt x="16034" y="2369"/>
                  <a:pt x="13115" y="1"/>
                  <a:pt x="9935" y="1"/>
                </a:cubicBezTo>
                <a:close/>
              </a:path>
            </a:pathLst>
          </a:custGeom>
          <a:solidFill>
            <a:srgbClr val="E4F4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4"/>
          <p:cNvSpPr/>
          <p:nvPr/>
        </p:nvSpPr>
        <p:spPr>
          <a:xfrm>
            <a:off x="6922450" y="-107512"/>
            <a:ext cx="2268825" cy="1552625"/>
          </a:xfrm>
          <a:custGeom>
            <a:avLst/>
            <a:gdLst/>
            <a:ahLst/>
            <a:cxnLst/>
            <a:rect l="l" t="t" r="r" b="b"/>
            <a:pathLst>
              <a:path w="90753" h="62105" extrusionOk="0">
                <a:moveTo>
                  <a:pt x="90753" y="61361"/>
                </a:moveTo>
                <a:cubicBezTo>
                  <a:pt x="79308" y="65171"/>
                  <a:pt x="63796" y="53320"/>
                  <a:pt x="60330" y="41766"/>
                </a:cubicBezTo>
                <a:cubicBezTo>
                  <a:pt x="57675" y="32916"/>
                  <a:pt x="61702" y="21453"/>
                  <a:pt x="55689" y="14437"/>
                </a:cubicBezTo>
                <a:cubicBezTo>
                  <a:pt x="50665" y="8574"/>
                  <a:pt x="41173" y="8733"/>
                  <a:pt x="33517" y="7734"/>
                </a:cubicBezTo>
                <a:cubicBezTo>
                  <a:pt x="22147" y="6251"/>
                  <a:pt x="10736" y="4025"/>
                  <a:pt x="0" y="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" name="Google Shape;41;p4"/>
          <p:cNvSpPr/>
          <p:nvPr/>
        </p:nvSpPr>
        <p:spPr>
          <a:xfrm>
            <a:off x="-29150" y="0"/>
            <a:ext cx="859950" cy="2230025"/>
          </a:xfrm>
          <a:custGeom>
            <a:avLst/>
            <a:gdLst/>
            <a:ahLst/>
            <a:cxnLst/>
            <a:rect l="l" t="t" r="r" b="b"/>
            <a:pathLst>
              <a:path w="34398" h="89201" extrusionOk="0">
                <a:moveTo>
                  <a:pt x="0" y="89201"/>
                </a:moveTo>
                <a:cubicBezTo>
                  <a:pt x="6312" y="80785"/>
                  <a:pt x="11127" y="70902"/>
                  <a:pt x="13409" y="60633"/>
                </a:cubicBezTo>
                <a:cubicBezTo>
                  <a:pt x="16656" y="46020"/>
                  <a:pt x="8612" y="30263"/>
                  <a:pt x="12243" y="15741"/>
                </a:cubicBezTo>
                <a:cubicBezTo>
                  <a:pt x="13376" y="11208"/>
                  <a:pt x="17621" y="6963"/>
                  <a:pt x="22154" y="5830"/>
                </a:cubicBezTo>
                <a:cubicBezTo>
                  <a:pt x="26539" y="4734"/>
                  <a:pt x="32969" y="4288"/>
                  <a:pt x="34398" y="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3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4"/>
          <p:cNvSpPr txBox="1">
            <a:spLocks noGrp="1"/>
          </p:cNvSpPr>
          <p:nvPr>
            <p:ph type="title"/>
          </p:nvPr>
        </p:nvSpPr>
        <p:spPr>
          <a:xfrm>
            <a:off x="2835375" y="3411763"/>
            <a:ext cx="3473100" cy="37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36" name="Google Shape;136;p14"/>
          <p:cNvSpPr txBox="1">
            <a:spLocks noGrp="1"/>
          </p:cNvSpPr>
          <p:nvPr>
            <p:ph type="subTitle" idx="1"/>
          </p:nvPr>
        </p:nvSpPr>
        <p:spPr>
          <a:xfrm>
            <a:off x="1552500" y="1358224"/>
            <a:ext cx="6039000" cy="205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37" name="Google Shape;137;p14"/>
          <p:cNvSpPr/>
          <p:nvPr/>
        </p:nvSpPr>
        <p:spPr>
          <a:xfrm rot="-8592869" flipH="1">
            <a:off x="-1514864" y="-879434"/>
            <a:ext cx="2417983" cy="2238445"/>
          </a:xfrm>
          <a:custGeom>
            <a:avLst/>
            <a:gdLst/>
            <a:ahLst/>
            <a:cxnLst/>
            <a:rect l="l" t="t" r="r" b="b"/>
            <a:pathLst>
              <a:path w="23663" h="21906" extrusionOk="0">
                <a:moveTo>
                  <a:pt x="9935" y="1"/>
                </a:moveTo>
                <a:cubicBezTo>
                  <a:pt x="9728" y="1"/>
                  <a:pt x="9519" y="11"/>
                  <a:pt x="9310" y="31"/>
                </a:cubicBezTo>
                <a:cubicBezTo>
                  <a:pt x="7507" y="213"/>
                  <a:pt x="5859" y="1134"/>
                  <a:pt x="4386" y="2191"/>
                </a:cubicBezTo>
                <a:cubicBezTo>
                  <a:pt x="3017" y="3178"/>
                  <a:pt x="1711" y="4343"/>
                  <a:pt x="976" y="5865"/>
                </a:cubicBezTo>
                <a:cubicBezTo>
                  <a:pt x="0" y="7894"/>
                  <a:pt x="215" y="10447"/>
                  <a:pt x="1514" y="12284"/>
                </a:cubicBezTo>
                <a:cubicBezTo>
                  <a:pt x="2689" y="13945"/>
                  <a:pt x="4708" y="14962"/>
                  <a:pt x="6735" y="14962"/>
                </a:cubicBezTo>
                <a:cubicBezTo>
                  <a:pt x="6954" y="14962"/>
                  <a:pt x="7173" y="14950"/>
                  <a:pt x="7392" y="14926"/>
                </a:cubicBezTo>
                <a:cubicBezTo>
                  <a:pt x="8573" y="14797"/>
                  <a:pt x="9742" y="14333"/>
                  <a:pt x="10911" y="14333"/>
                </a:cubicBezTo>
                <a:cubicBezTo>
                  <a:pt x="11151" y="14333"/>
                  <a:pt x="11392" y="14353"/>
                  <a:pt x="11633" y="14399"/>
                </a:cubicBezTo>
                <a:cubicBezTo>
                  <a:pt x="13043" y="14670"/>
                  <a:pt x="14126" y="15801"/>
                  <a:pt x="14924" y="16993"/>
                </a:cubicBezTo>
                <a:cubicBezTo>
                  <a:pt x="15726" y="18187"/>
                  <a:pt x="16353" y="19512"/>
                  <a:pt x="17358" y="20536"/>
                </a:cubicBezTo>
                <a:cubicBezTo>
                  <a:pt x="18128" y="21323"/>
                  <a:pt x="19213" y="21906"/>
                  <a:pt x="20281" y="21906"/>
                </a:cubicBezTo>
                <a:cubicBezTo>
                  <a:pt x="20608" y="21906"/>
                  <a:pt x="20933" y="21851"/>
                  <a:pt x="21247" y="21731"/>
                </a:cubicBezTo>
                <a:cubicBezTo>
                  <a:pt x="22245" y="21349"/>
                  <a:pt x="22928" y="20369"/>
                  <a:pt x="23221" y="19338"/>
                </a:cubicBezTo>
                <a:cubicBezTo>
                  <a:pt x="23663" y="17776"/>
                  <a:pt x="23588" y="16566"/>
                  <a:pt x="22557" y="15371"/>
                </a:cubicBezTo>
                <a:cubicBezTo>
                  <a:pt x="21221" y="13820"/>
                  <a:pt x="20108" y="12132"/>
                  <a:pt x="19332" y="10228"/>
                </a:cubicBezTo>
                <a:cubicBezTo>
                  <a:pt x="18661" y="8588"/>
                  <a:pt x="18234" y="6852"/>
                  <a:pt x="17455" y="5260"/>
                </a:cubicBezTo>
                <a:cubicBezTo>
                  <a:pt x="16034" y="2369"/>
                  <a:pt x="13115" y="1"/>
                  <a:pt x="9935" y="1"/>
                </a:cubicBezTo>
                <a:close/>
              </a:path>
            </a:pathLst>
          </a:custGeom>
          <a:solidFill>
            <a:srgbClr val="E4F4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14"/>
          <p:cNvSpPr/>
          <p:nvPr/>
        </p:nvSpPr>
        <p:spPr>
          <a:xfrm flipH="1">
            <a:off x="-6468" y="2874800"/>
            <a:ext cx="2237070" cy="2283628"/>
          </a:xfrm>
          <a:custGeom>
            <a:avLst/>
            <a:gdLst/>
            <a:ahLst/>
            <a:cxnLst/>
            <a:rect l="l" t="t" r="r" b="b"/>
            <a:pathLst>
              <a:path w="31908" h="19897" extrusionOk="0">
                <a:moveTo>
                  <a:pt x="29851" y="0"/>
                </a:moveTo>
                <a:cubicBezTo>
                  <a:pt x="29701" y="0"/>
                  <a:pt x="29550" y="4"/>
                  <a:pt x="29399" y="11"/>
                </a:cubicBezTo>
                <a:cubicBezTo>
                  <a:pt x="25852" y="182"/>
                  <a:pt x="22475" y="2397"/>
                  <a:pt x="20906" y="5585"/>
                </a:cubicBezTo>
                <a:cubicBezTo>
                  <a:pt x="19908" y="7610"/>
                  <a:pt x="19562" y="10026"/>
                  <a:pt x="18011" y="11670"/>
                </a:cubicBezTo>
                <a:cubicBezTo>
                  <a:pt x="16460" y="13310"/>
                  <a:pt x="14034" y="13796"/>
                  <a:pt x="11770" y="13848"/>
                </a:cubicBezTo>
                <a:cubicBezTo>
                  <a:pt x="11569" y="13853"/>
                  <a:pt x="11368" y="13855"/>
                  <a:pt x="11166" y="13855"/>
                </a:cubicBezTo>
                <a:cubicBezTo>
                  <a:pt x="10164" y="13855"/>
                  <a:pt x="9157" y="13807"/>
                  <a:pt x="8156" y="13807"/>
                </a:cubicBezTo>
                <a:cubicBezTo>
                  <a:pt x="7093" y="13807"/>
                  <a:pt x="6036" y="13861"/>
                  <a:pt x="4998" y="14082"/>
                </a:cubicBezTo>
                <a:cubicBezTo>
                  <a:pt x="2783" y="14549"/>
                  <a:pt x="568" y="16019"/>
                  <a:pt x="115" y="18238"/>
                </a:cubicBezTo>
                <a:cubicBezTo>
                  <a:pt x="4" y="18783"/>
                  <a:pt x="0" y="19347"/>
                  <a:pt x="104" y="19896"/>
                </a:cubicBezTo>
                <a:lnTo>
                  <a:pt x="31908" y="19896"/>
                </a:lnTo>
                <a:lnTo>
                  <a:pt x="31908" y="223"/>
                </a:lnTo>
                <a:cubicBezTo>
                  <a:pt x="31231" y="76"/>
                  <a:pt x="30542" y="0"/>
                  <a:pt x="2985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14"/>
          <p:cNvSpPr/>
          <p:nvPr/>
        </p:nvSpPr>
        <p:spPr>
          <a:xfrm>
            <a:off x="-6475" y="-42575"/>
            <a:ext cx="2618098" cy="2441724"/>
          </a:xfrm>
          <a:custGeom>
            <a:avLst/>
            <a:gdLst/>
            <a:ahLst/>
            <a:cxnLst/>
            <a:rect l="l" t="t" r="r" b="b"/>
            <a:pathLst>
              <a:path w="82884" h="78342" extrusionOk="0">
                <a:moveTo>
                  <a:pt x="0" y="78342"/>
                </a:moveTo>
                <a:cubicBezTo>
                  <a:pt x="6309" y="77082"/>
                  <a:pt x="7192" y="67460"/>
                  <a:pt x="9084" y="61311"/>
                </a:cubicBezTo>
                <a:cubicBezTo>
                  <a:pt x="11509" y="53432"/>
                  <a:pt x="15348" y="44977"/>
                  <a:pt x="22141" y="40307"/>
                </a:cubicBezTo>
                <a:cubicBezTo>
                  <a:pt x="26258" y="37477"/>
                  <a:pt x="30819" y="34768"/>
                  <a:pt x="35765" y="34062"/>
                </a:cubicBezTo>
                <a:cubicBezTo>
                  <a:pt x="44952" y="32750"/>
                  <a:pt x="55017" y="36496"/>
                  <a:pt x="63583" y="32926"/>
                </a:cubicBezTo>
                <a:cubicBezTo>
                  <a:pt x="75326" y="28032"/>
                  <a:pt x="82884" y="12722"/>
                  <a:pt x="82884" y="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0" name="Google Shape;140;p14"/>
          <p:cNvSpPr/>
          <p:nvPr/>
        </p:nvSpPr>
        <p:spPr>
          <a:xfrm rot="5400000">
            <a:off x="7151711" y="-1205877"/>
            <a:ext cx="1014985" cy="2969543"/>
          </a:xfrm>
          <a:custGeom>
            <a:avLst/>
            <a:gdLst/>
            <a:ahLst/>
            <a:cxnLst/>
            <a:rect l="l" t="t" r="r" b="b"/>
            <a:pathLst>
              <a:path w="8735" h="25556" extrusionOk="0">
                <a:moveTo>
                  <a:pt x="0" y="0"/>
                </a:moveTo>
                <a:lnTo>
                  <a:pt x="0" y="25425"/>
                </a:lnTo>
                <a:cubicBezTo>
                  <a:pt x="1841" y="24987"/>
                  <a:pt x="3859" y="25555"/>
                  <a:pt x="5529" y="24698"/>
                </a:cubicBezTo>
                <a:cubicBezTo>
                  <a:pt x="7410" y="23733"/>
                  <a:pt x="8735" y="21418"/>
                  <a:pt x="7878" y="19340"/>
                </a:cubicBezTo>
                <a:cubicBezTo>
                  <a:pt x="6909" y="16999"/>
                  <a:pt x="3878" y="15856"/>
                  <a:pt x="3332" y="13384"/>
                </a:cubicBezTo>
                <a:cubicBezTo>
                  <a:pt x="2924" y="11544"/>
                  <a:pt x="4089" y="9744"/>
                  <a:pt x="5310" y="8308"/>
                </a:cubicBezTo>
                <a:cubicBezTo>
                  <a:pt x="6535" y="6872"/>
                  <a:pt x="7945" y="5403"/>
                  <a:pt x="8163" y="3529"/>
                </a:cubicBezTo>
                <a:cubicBezTo>
                  <a:pt x="8316" y="2230"/>
                  <a:pt x="7792" y="965"/>
                  <a:pt x="690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4"/>
          <p:cNvSpPr/>
          <p:nvPr/>
        </p:nvSpPr>
        <p:spPr>
          <a:xfrm flipH="1">
            <a:off x="7111807" y="3635625"/>
            <a:ext cx="2032168" cy="1507889"/>
          </a:xfrm>
          <a:custGeom>
            <a:avLst/>
            <a:gdLst/>
            <a:ahLst/>
            <a:cxnLst/>
            <a:rect l="l" t="t" r="r" b="b"/>
            <a:pathLst>
              <a:path w="30628" h="18252" extrusionOk="0">
                <a:moveTo>
                  <a:pt x="13678" y="1"/>
                </a:moveTo>
                <a:cubicBezTo>
                  <a:pt x="13130" y="1"/>
                  <a:pt x="12578" y="45"/>
                  <a:pt x="12026" y="136"/>
                </a:cubicBezTo>
                <a:cubicBezTo>
                  <a:pt x="9199" y="600"/>
                  <a:pt x="6698" y="2222"/>
                  <a:pt x="4483" y="4043"/>
                </a:cubicBezTo>
                <a:cubicBezTo>
                  <a:pt x="2735" y="5479"/>
                  <a:pt x="1072" y="7119"/>
                  <a:pt x="0" y="9094"/>
                </a:cubicBezTo>
                <a:lnTo>
                  <a:pt x="0" y="18251"/>
                </a:lnTo>
                <a:lnTo>
                  <a:pt x="30627" y="18251"/>
                </a:lnTo>
                <a:cubicBezTo>
                  <a:pt x="29974" y="17272"/>
                  <a:pt x="29388" y="16244"/>
                  <a:pt x="28869" y="15186"/>
                </a:cubicBezTo>
                <a:cubicBezTo>
                  <a:pt x="27644" y="12671"/>
                  <a:pt x="26798" y="9969"/>
                  <a:pt x="25403" y="7542"/>
                </a:cubicBezTo>
                <a:cubicBezTo>
                  <a:pt x="22980" y="3322"/>
                  <a:pt x="18450" y="1"/>
                  <a:pt x="1367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4"/>
          <p:cNvSpPr/>
          <p:nvPr/>
        </p:nvSpPr>
        <p:spPr>
          <a:xfrm>
            <a:off x="7881725" y="3882815"/>
            <a:ext cx="1262275" cy="1275600"/>
          </a:xfrm>
          <a:custGeom>
            <a:avLst/>
            <a:gdLst/>
            <a:ahLst/>
            <a:cxnLst/>
            <a:rect l="l" t="t" r="r" b="b"/>
            <a:pathLst>
              <a:path w="50491" h="51024" extrusionOk="0">
                <a:moveTo>
                  <a:pt x="50491" y="5757"/>
                </a:moveTo>
                <a:cubicBezTo>
                  <a:pt x="44361" y="13108"/>
                  <a:pt x="29901" y="18950"/>
                  <a:pt x="22634" y="12721"/>
                </a:cubicBezTo>
                <a:cubicBezTo>
                  <a:pt x="20024" y="10484"/>
                  <a:pt x="18482" y="5373"/>
                  <a:pt x="20544" y="2623"/>
                </a:cubicBezTo>
                <a:cubicBezTo>
                  <a:pt x="22376" y="180"/>
                  <a:pt x="27510" y="-998"/>
                  <a:pt x="29598" y="1230"/>
                </a:cubicBezTo>
                <a:cubicBezTo>
                  <a:pt x="35112" y="7112"/>
                  <a:pt x="35215" y="17708"/>
                  <a:pt x="32384" y="25257"/>
                </a:cubicBezTo>
                <a:cubicBezTo>
                  <a:pt x="27540" y="38173"/>
                  <a:pt x="13795" y="51024"/>
                  <a:pt x="0" y="51024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CUSTOM_2_1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7"/>
          <p:cNvSpPr/>
          <p:nvPr/>
        </p:nvSpPr>
        <p:spPr>
          <a:xfrm>
            <a:off x="-763125" y="4097375"/>
            <a:ext cx="1563330" cy="1205864"/>
          </a:xfrm>
          <a:custGeom>
            <a:avLst/>
            <a:gdLst/>
            <a:ahLst/>
            <a:cxnLst/>
            <a:rect l="l" t="t" r="r" b="b"/>
            <a:pathLst>
              <a:path w="30628" h="18252" extrusionOk="0">
                <a:moveTo>
                  <a:pt x="13678" y="1"/>
                </a:moveTo>
                <a:cubicBezTo>
                  <a:pt x="13130" y="1"/>
                  <a:pt x="12578" y="45"/>
                  <a:pt x="12026" y="136"/>
                </a:cubicBezTo>
                <a:cubicBezTo>
                  <a:pt x="9199" y="600"/>
                  <a:pt x="6698" y="2222"/>
                  <a:pt x="4483" y="4043"/>
                </a:cubicBezTo>
                <a:cubicBezTo>
                  <a:pt x="2735" y="5479"/>
                  <a:pt x="1072" y="7119"/>
                  <a:pt x="0" y="9094"/>
                </a:cubicBezTo>
                <a:lnTo>
                  <a:pt x="0" y="18251"/>
                </a:lnTo>
                <a:lnTo>
                  <a:pt x="30627" y="18251"/>
                </a:lnTo>
                <a:cubicBezTo>
                  <a:pt x="29974" y="17272"/>
                  <a:pt x="29388" y="16244"/>
                  <a:pt x="28869" y="15186"/>
                </a:cubicBezTo>
                <a:cubicBezTo>
                  <a:pt x="27644" y="12671"/>
                  <a:pt x="26798" y="9969"/>
                  <a:pt x="25403" y="7542"/>
                </a:cubicBezTo>
                <a:cubicBezTo>
                  <a:pt x="22980" y="3322"/>
                  <a:pt x="18450" y="1"/>
                  <a:pt x="1367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7"/>
          <p:cNvSpPr/>
          <p:nvPr/>
        </p:nvSpPr>
        <p:spPr>
          <a:xfrm rot="10800000">
            <a:off x="-810393" y="-175748"/>
            <a:ext cx="3057037" cy="1461123"/>
          </a:xfrm>
          <a:custGeom>
            <a:avLst/>
            <a:gdLst/>
            <a:ahLst/>
            <a:cxnLst/>
            <a:rect l="l" t="t" r="r" b="b"/>
            <a:pathLst>
              <a:path w="34743" h="16340" extrusionOk="0">
                <a:moveTo>
                  <a:pt x="25590" y="0"/>
                </a:moveTo>
                <a:cubicBezTo>
                  <a:pt x="25463" y="0"/>
                  <a:pt x="25337" y="3"/>
                  <a:pt x="25210" y="9"/>
                </a:cubicBezTo>
                <a:cubicBezTo>
                  <a:pt x="22164" y="158"/>
                  <a:pt x="19266" y="2061"/>
                  <a:pt x="17919" y="4796"/>
                </a:cubicBezTo>
                <a:cubicBezTo>
                  <a:pt x="17061" y="6536"/>
                  <a:pt x="16768" y="8607"/>
                  <a:pt x="15436" y="10017"/>
                </a:cubicBezTo>
                <a:cubicBezTo>
                  <a:pt x="14100" y="11427"/>
                  <a:pt x="12019" y="11842"/>
                  <a:pt x="10078" y="11887"/>
                </a:cubicBezTo>
                <a:cubicBezTo>
                  <a:pt x="9903" y="11891"/>
                  <a:pt x="9728" y="11892"/>
                  <a:pt x="9552" y="11892"/>
                </a:cubicBezTo>
                <a:cubicBezTo>
                  <a:pt x="8697" y="11892"/>
                  <a:pt x="7838" y="11853"/>
                  <a:pt x="6985" y="11853"/>
                </a:cubicBezTo>
                <a:cubicBezTo>
                  <a:pt x="6069" y="11853"/>
                  <a:pt x="5158" y="11898"/>
                  <a:pt x="4264" y="12087"/>
                </a:cubicBezTo>
                <a:cubicBezTo>
                  <a:pt x="2364" y="12488"/>
                  <a:pt x="460" y="13750"/>
                  <a:pt x="71" y="15653"/>
                </a:cubicBezTo>
                <a:cubicBezTo>
                  <a:pt x="26" y="15879"/>
                  <a:pt x="0" y="16109"/>
                  <a:pt x="0" y="16340"/>
                </a:cubicBezTo>
                <a:lnTo>
                  <a:pt x="34112" y="16340"/>
                </a:lnTo>
                <a:cubicBezTo>
                  <a:pt x="34676" y="14521"/>
                  <a:pt x="34742" y="12544"/>
                  <a:pt x="34635" y="10629"/>
                </a:cubicBezTo>
                <a:cubicBezTo>
                  <a:pt x="34509" y="8347"/>
                  <a:pt x="34127" y="6009"/>
                  <a:pt x="32924" y="4069"/>
                </a:cubicBezTo>
                <a:cubicBezTo>
                  <a:pt x="31388" y="1583"/>
                  <a:pt x="28505" y="0"/>
                  <a:pt x="255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7"/>
          <p:cNvSpPr/>
          <p:nvPr/>
        </p:nvSpPr>
        <p:spPr>
          <a:xfrm>
            <a:off x="-179425" y="-66900"/>
            <a:ext cx="1795125" cy="2527734"/>
          </a:xfrm>
          <a:custGeom>
            <a:avLst/>
            <a:gdLst/>
            <a:ahLst/>
            <a:cxnLst/>
            <a:rect l="l" t="t" r="r" b="b"/>
            <a:pathLst>
              <a:path w="71805" h="102493" extrusionOk="0">
                <a:moveTo>
                  <a:pt x="0" y="102493"/>
                </a:moveTo>
                <a:cubicBezTo>
                  <a:pt x="10315" y="93896"/>
                  <a:pt x="23571" y="85180"/>
                  <a:pt x="26384" y="72050"/>
                </a:cubicBezTo>
                <a:cubicBezTo>
                  <a:pt x="29346" y="58224"/>
                  <a:pt x="22408" y="40799"/>
                  <a:pt x="31458" y="29936"/>
                </a:cubicBezTo>
                <a:cubicBezTo>
                  <a:pt x="36363" y="24048"/>
                  <a:pt x="45766" y="24422"/>
                  <a:pt x="52769" y="21310"/>
                </a:cubicBezTo>
                <a:cubicBezTo>
                  <a:pt x="61319" y="17511"/>
                  <a:pt x="75216" y="8370"/>
                  <a:pt x="71035" y="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7" name="Google Shape;167;p17"/>
          <p:cNvSpPr/>
          <p:nvPr/>
        </p:nvSpPr>
        <p:spPr>
          <a:xfrm rot="-5400000">
            <a:off x="7798784" y="3746545"/>
            <a:ext cx="1864419" cy="929489"/>
          </a:xfrm>
          <a:custGeom>
            <a:avLst/>
            <a:gdLst/>
            <a:ahLst/>
            <a:cxnLst/>
            <a:rect l="l" t="t" r="r" b="b"/>
            <a:pathLst>
              <a:path w="32562" h="15935" extrusionOk="0">
                <a:moveTo>
                  <a:pt x="26895" y="0"/>
                </a:moveTo>
                <a:cubicBezTo>
                  <a:pt x="26414" y="0"/>
                  <a:pt x="25908" y="76"/>
                  <a:pt x="25366" y="235"/>
                </a:cubicBezTo>
                <a:cubicBezTo>
                  <a:pt x="22978" y="934"/>
                  <a:pt x="20558" y="1350"/>
                  <a:pt x="18077" y="1350"/>
                </a:cubicBezTo>
                <a:cubicBezTo>
                  <a:pt x="17794" y="1350"/>
                  <a:pt x="17510" y="1344"/>
                  <a:pt x="17225" y="1333"/>
                </a:cubicBezTo>
                <a:cubicBezTo>
                  <a:pt x="15011" y="1248"/>
                  <a:pt x="12810" y="861"/>
                  <a:pt x="10600" y="861"/>
                </a:cubicBezTo>
                <a:cubicBezTo>
                  <a:pt x="10418" y="861"/>
                  <a:pt x="10235" y="864"/>
                  <a:pt x="10053" y="870"/>
                </a:cubicBezTo>
                <a:cubicBezTo>
                  <a:pt x="6142" y="988"/>
                  <a:pt x="2075" y="2829"/>
                  <a:pt x="1" y="6038"/>
                </a:cubicBezTo>
                <a:lnTo>
                  <a:pt x="1" y="15935"/>
                </a:lnTo>
                <a:lnTo>
                  <a:pt x="16977" y="15935"/>
                </a:lnTo>
                <a:cubicBezTo>
                  <a:pt x="17196" y="14944"/>
                  <a:pt x="17474" y="13979"/>
                  <a:pt x="18056" y="13155"/>
                </a:cubicBezTo>
                <a:cubicBezTo>
                  <a:pt x="19181" y="11571"/>
                  <a:pt x="21181" y="10866"/>
                  <a:pt x="23099" y="10547"/>
                </a:cubicBezTo>
                <a:cubicBezTo>
                  <a:pt x="25014" y="10228"/>
                  <a:pt x="26999" y="10198"/>
                  <a:pt x="28825" y="9530"/>
                </a:cubicBezTo>
                <a:cubicBezTo>
                  <a:pt x="30650" y="8866"/>
                  <a:pt x="32353" y="7348"/>
                  <a:pt x="32472" y="5408"/>
                </a:cubicBezTo>
                <a:cubicBezTo>
                  <a:pt x="32561" y="3960"/>
                  <a:pt x="31734" y="2576"/>
                  <a:pt x="30628" y="1638"/>
                </a:cubicBezTo>
                <a:cubicBezTo>
                  <a:pt x="29391" y="592"/>
                  <a:pt x="28236" y="0"/>
                  <a:pt x="26895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7"/>
          <p:cNvSpPr/>
          <p:nvPr/>
        </p:nvSpPr>
        <p:spPr>
          <a:xfrm>
            <a:off x="8328075" y="2841225"/>
            <a:ext cx="847725" cy="2343169"/>
          </a:xfrm>
          <a:custGeom>
            <a:avLst/>
            <a:gdLst/>
            <a:ahLst/>
            <a:cxnLst/>
            <a:rect l="l" t="t" r="r" b="b"/>
            <a:pathLst>
              <a:path w="33909" h="91103" extrusionOk="0">
                <a:moveTo>
                  <a:pt x="0" y="90920"/>
                </a:moveTo>
                <a:cubicBezTo>
                  <a:pt x="3654" y="91652"/>
                  <a:pt x="7026" y="87408"/>
                  <a:pt x="8943" y="84213"/>
                </a:cubicBezTo>
                <a:cubicBezTo>
                  <a:pt x="13660" y="76350"/>
                  <a:pt x="18161" y="68115"/>
                  <a:pt x="20494" y="59247"/>
                </a:cubicBezTo>
                <a:cubicBezTo>
                  <a:pt x="24051" y="45729"/>
                  <a:pt x="6672" y="32192"/>
                  <a:pt x="10061" y="18631"/>
                </a:cubicBezTo>
                <a:cubicBezTo>
                  <a:pt x="12507" y="8844"/>
                  <a:pt x="23821" y="0"/>
                  <a:pt x="33909" y="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9" name="Google Shape;169;p17"/>
          <p:cNvSpPr/>
          <p:nvPr/>
        </p:nvSpPr>
        <p:spPr>
          <a:xfrm rot="10800000">
            <a:off x="7566799" y="-23396"/>
            <a:ext cx="2370301" cy="1095394"/>
          </a:xfrm>
          <a:custGeom>
            <a:avLst/>
            <a:gdLst/>
            <a:ahLst/>
            <a:cxnLst/>
            <a:rect l="l" t="t" r="r" b="b"/>
            <a:pathLst>
              <a:path w="30628" h="18252" extrusionOk="0">
                <a:moveTo>
                  <a:pt x="13678" y="1"/>
                </a:moveTo>
                <a:cubicBezTo>
                  <a:pt x="13130" y="1"/>
                  <a:pt x="12578" y="45"/>
                  <a:pt x="12026" y="136"/>
                </a:cubicBezTo>
                <a:cubicBezTo>
                  <a:pt x="9199" y="600"/>
                  <a:pt x="6698" y="2222"/>
                  <a:pt x="4483" y="4043"/>
                </a:cubicBezTo>
                <a:cubicBezTo>
                  <a:pt x="2735" y="5479"/>
                  <a:pt x="1072" y="7119"/>
                  <a:pt x="0" y="9094"/>
                </a:cubicBezTo>
                <a:lnTo>
                  <a:pt x="0" y="18251"/>
                </a:lnTo>
                <a:lnTo>
                  <a:pt x="30627" y="18251"/>
                </a:lnTo>
                <a:cubicBezTo>
                  <a:pt x="29974" y="17272"/>
                  <a:pt x="29388" y="16244"/>
                  <a:pt x="28869" y="15186"/>
                </a:cubicBezTo>
                <a:cubicBezTo>
                  <a:pt x="27644" y="12671"/>
                  <a:pt x="26798" y="9969"/>
                  <a:pt x="25403" y="7542"/>
                </a:cubicBezTo>
                <a:cubicBezTo>
                  <a:pt x="22980" y="3322"/>
                  <a:pt x="18450" y="1"/>
                  <a:pt x="1367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7"/>
          <p:cNvSpPr txBox="1">
            <a:spLocks noGrp="1"/>
          </p:cNvSpPr>
          <p:nvPr>
            <p:ph type="title"/>
          </p:nvPr>
        </p:nvSpPr>
        <p:spPr>
          <a:xfrm>
            <a:off x="718125" y="445025"/>
            <a:ext cx="7707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0">
  <p:cSld name="CUSTOM_2_1_1_1_1_1_1_1_1"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4"/>
          <p:cNvSpPr/>
          <p:nvPr/>
        </p:nvSpPr>
        <p:spPr>
          <a:xfrm rot="-8592869" flipH="1">
            <a:off x="-927964" y="-1133484"/>
            <a:ext cx="2417983" cy="2238445"/>
          </a:xfrm>
          <a:custGeom>
            <a:avLst/>
            <a:gdLst/>
            <a:ahLst/>
            <a:cxnLst/>
            <a:rect l="l" t="t" r="r" b="b"/>
            <a:pathLst>
              <a:path w="23663" h="21906" extrusionOk="0">
                <a:moveTo>
                  <a:pt x="9935" y="1"/>
                </a:moveTo>
                <a:cubicBezTo>
                  <a:pt x="9728" y="1"/>
                  <a:pt x="9519" y="11"/>
                  <a:pt x="9310" y="31"/>
                </a:cubicBezTo>
                <a:cubicBezTo>
                  <a:pt x="7507" y="213"/>
                  <a:pt x="5859" y="1134"/>
                  <a:pt x="4386" y="2191"/>
                </a:cubicBezTo>
                <a:cubicBezTo>
                  <a:pt x="3017" y="3178"/>
                  <a:pt x="1711" y="4343"/>
                  <a:pt x="976" y="5865"/>
                </a:cubicBezTo>
                <a:cubicBezTo>
                  <a:pt x="0" y="7894"/>
                  <a:pt x="215" y="10447"/>
                  <a:pt x="1514" y="12284"/>
                </a:cubicBezTo>
                <a:cubicBezTo>
                  <a:pt x="2689" y="13945"/>
                  <a:pt x="4708" y="14962"/>
                  <a:pt x="6735" y="14962"/>
                </a:cubicBezTo>
                <a:cubicBezTo>
                  <a:pt x="6954" y="14962"/>
                  <a:pt x="7173" y="14950"/>
                  <a:pt x="7392" y="14926"/>
                </a:cubicBezTo>
                <a:cubicBezTo>
                  <a:pt x="8573" y="14797"/>
                  <a:pt x="9742" y="14333"/>
                  <a:pt x="10911" y="14333"/>
                </a:cubicBezTo>
                <a:cubicBezTo>
                  <a:pt x="11151" y="14333"/>
                  <a:pt x="11392" y="14353"/>
                  <a:pt x="11633" y="14399"/>
                </a:cubicBezTo>
                <a:cubicBezTo>
                  <a:pt x="13043" y="14670"/>
                  <a:pt x="14126" y="15801"/>
                  <a:pt x="14924" y="16993"/>
                </a:cubicBezTo>
                <a:cubicBezTo>
                  <a:pt x="15726" y="18187"/>
                  <a:pt x="16353" y="19512"/>
                  <a:pt x="17358" y="20536"/>
                </a:cubicBezTo>
                <a:cubicBezTo>
                  <a:pt x="18128" y="21323"/>
                  <a:pt x="19213" y="21906"/>
                  <a:pt x="20281" y="21906"/>
                </a:cubicBezTo>
                <a:cubicBezTo>
                  <a:pt x="20608" y="21906"/>
                  <a:pt x="20933" y="21851"/>
                  <a:pt x="21247" y="21731"/>
                </a:cubicBezTo>
                <a:cubicBezTo>
                  <a:pt x="22245" y="21349"/>
                  <a:pt x="22928" y="20369"/>
                  <a:pt x="23221" y="19338"/>
                </a:cubicBezTo>
                <a:cubicBezTo>
                  <a:pt x="23663" y="17776"/>
                  <a:pt x="23588" y="16566"/>
                  <a:pt x="22557" y="15371"/>
                </a:cubicBezTo>
                <a:cubicBezTo>
                  <a:pt x="21221" y="13820"/>
                  <a:pt x="20108" y="12132"/>
                  <a:pt x="19332" y="10228"/>
                </a:cubicBezTo>
                <a:cubicBezTo>
                  <a:pt x="18661" y="8588"/>
                  <a:pt x="18234" y="6852"/>
                  <a:pt x="17455" y="5260"/>
                </a:cubicBezTo>
                <a:cubicBezTo>
                  <a:pt x="16034" y="2369"/>
                  <a:pt x="13115" y="1"/>
                  <a:pt x="993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4"/>
          <p:cNvSpPr/>
          <p:nvPr/>
        </p:nvSpPr>
        <p:spPr>
          <a:xfrm rot="5400000" flipH="1">
            <a:off x="-1131282" y="3592718"/>
            <a:ext cx="2261838" cy="859175"/>
          </a:xfrm>
          <a:custGeom>
            <a:avLst/>
            <a:gdLst/>
            <a:ahLst/>
            <a:cxnLst/>
            <a:rect l="l" t="t" r="r" b="b"/>
            <a:pathLst>
              <a:path w="32562" h="15935" extrusionOk="0">
                <a:moveTo>
                  <a:pt x="26895" y="0"/>
                </a:moveTo>
                <a:cubicBezTo>
                  <a:pt x="26414" y="0"/>
                  <a:pt x="25908" y="76"/>
                  <a:pt x="25366" y="235"/>
                </a:cubicBezTo>
                <a:cubicBezTo>
                  <a:pt x="22978" y="934"/>
                  <a:pt x="20558" y="1350"/>
                  <a:pt x="18077" y="1350"/>
                </a:cubicBezTo>
                <a:cubicBezTo>
                  <a:pt x="17794" y="1350"/>
                  <a:pt x="17510" y="1344"/>
                  <a:pt x="17225" y="1333"/>
                </a:cubicBezTo>
                <a:cubicBezTo>
                  <a:pt x="15011" y="1248"/>
                  <a:pt x="12810" y="861"/>
                  <a:pt x="10600" y="861"/>
                </a:cubicBezTo>
                <a:cubicBezTo>
                  <a:pt x="10418" y="861"/>
                  <a:pt x="10235" y="864"/>
                  <a:pt x="10053" y="870"/>
                </a:cubicBezTo>
                <a:cubicBezTo>
                  <a:pt x="6142" y="988"/>
                  <a:pt x="2075" y="2829"/>
                  <a:pt x="1" y="6038"/>
                </a:cubicBezTo>
                <a:lnTo>
                  <a:pt x="1" y="15935"/>
                </a:lnTo>
                <a:lnTo>
                  <a:pt x="16977" y="15935"/>
                </a:lnTo>
                <a:cubicBezTo>
                  <a:pt x="17196" y="14944"/>
                  <a:pt x="17474" y="13979"/>
                  <a:pt x="18056" y="13155"/>
                </a:cubicBezTo>
                <a:cubicBezTo>
                  <a:pt x="19181" y="11571"/>
                  <a:pt x="21181" y="10866"/>
                  <a:pt x="23099" y="10547"/>
                </a:cubicBezTo>
                <a:cubicBezTo>
                  <a:pt x="25014" y="10228"/>
                  <a:pt x="26999" y="10198"/>
                  <a:pt x="28825" y="9530"/>
                </a:cubicBezTo>
                <a:cubicBezTo>
                  <a:pt x="30650" y="8866"/>
                  <a:pt x="32353" y="7348"/>
                  <a:pt x="32472" y="5408"/>
                </a:cubicBezTo>
                <a:cubicBezTo>
                  <a:pt x="32561" y="3960"/>
                  <a:pt x="31734" y="2576"/>
                  <a:pt x="30628" y="1638"/>
                </a:cubicBezTo>
                <a:cubicBezTo>
                  <a:pt x="29391" y="592"/>
                  <a:pt x="28236" y="0"/>
                  <a:pt x="2689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4"/>
          <p:cNvSpPr/>
          <p:nvPr/>
        </p:nvSpPr>
        <p:spPr>
          <a:xfrm rot="10800000">
            <a:off x="8452733" y="2575353"/>
            <a:ext cx="691266" cy="2589973"/>
          </a:xfrm>
          <a:custGeom>
            <a:avLst/>
            <a:gdLst/>
            <a:ahLst/>
            <a:cxnLst/>
            <a:rect l="l" t="t" r="r" b="b"/>
            <a:pathLst>
              <a:path w="8735" h="25556" extrusionOk="0">
                <a:moveTo>
                  <a:pt x="0" y="0"/>
                </a:moveTo>
                <a:lnTo>
                  <a:pt x="0" y="25425"/>
                </a:lnTo>
                <a:cubicBezTo>
                  <a:pt x="1841" y="24987"/>
                  <a:pt x="3859" y="25555"/>
                  <a:pt x="5529" y="24698"/>
                </a:cubicBezTo>
                <a:cubicBezTo>
                  <a:pt x="7410" y="23733"/>
                  <a:pt x="8735" y="21418"/>
                  <a:pt x="7878" y="19340"/>
                </a:cubicBezTo>
                <a:cubicBezTo>
                  <a:pt x="6909" y="16999"/>
                  <a:pt x="3878" y="15856"/>
                  <a:pt x="3332" y="13384"/>
                </a:cubicBezTo>
                <a:cubicBezTo>
                  <a:pt x="2924" y="11544"/>
                  <a:pt x="4089" y="9744"/>
                  <a:pt x="5310" y="8308"/>
                </a:cubicBezTo>
                <a:cubicBezTo>
                  <a:pt x="6535" y="6872"/>
                  <a:pt x="7945" y="5403"/>
                  <a:pt x="8163" y="3529"/>
                </a:cubicBezTo>
                <a:cubicBezTo>
                  <a:pt x="8316" y="2230"/>
                  <a:pt x="7792" y="965"/>
                  <a:pt x="69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24"/>
          <p:cNvSpPr/>
          <p:nvPr/>
        </p:nvSpPr>
        <p:spPr>
          <a:xfrm>
            <a:off x="-73700" y="-38975"/>
            <a:ext cx="1583675" cy="1488221"/>
          </a:xfrm>
          <a:custGeom>
            <a:avLst/>
            <a:gdLst/>
            <a:ahLst/>
            <a:cxnLst/>
            <a:rect l="l" t="t" r="r" b="b"/>
            <a:pathLst>
              <a:path w="63347" h="57427" extrusionOk="0">
                <a:moveTo>
                  <a:pt x="0" y="57427"/>
                </a:moveTo>
                <a:cubicBezTo>
                  <a:pt x="15869" y="52893"/>
                  <a:pt x="11340" y="25704"/>
                  <a:pt x="21905" y="13025"/>
                </a:cubicBezTo>
                <a:cubicBezTo>
                  <a:pt x="31175" y="1901"/>
                  <a:pt x="53108" y="10239"/>
                  <a:pt x="63347" y="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227" name="Google Shape;227;p24"/>
          <p:cNvGrpSpPr/>
          <p:nvPr/>
        </p:nvGrpSpPr>
        <p:grpSpPr>
          <a:xfrm flipH="1">
            <a:off x="8050338" y="209041"/>
            <a:ext cx="1093665" cy="1211860"/>
            <a:chOff x="9635" y="1954525"/>
            <a:chExt cx="1192265" cy="1234450"/>
          </a:xfrm>
        </p:grpSpPr>
        <p:sp>
          <p:nvSpPr>
            <p:cNvPr id="228" name="Google Shape;228;p24"/>
            <p:cNvSpPr/>
            <p:nvPr/>
          </p:nvSpPr>
          <p:spPr>
            <a:xfrm rot="5400000">
              <a:off x="526878" y="1437282"/>
              <a:ext cx="150460" cy="1184945"/>
            </a:xfrm>
            <a:custGeom>
              <a:avLst/>
              <a:gdLst/>
              <a:ahLst/>
              <a:cxnLst/>
              <a:rect l="l" t="t" r="r" b="b"/>
              <a:pathLst>
                <a:path w="1295" h="10199" extrusionOk="0">
                  <a:moveTo>
                    <a:pt x="1061" y="1"/>
                  </a:moveTo>
                  <a:cubicBezTo>
                    <a:pt x="955" y="1"/>
                    <a:pt x="842" y="50"/>
                    <a:pt x="795" y="143"/>
                  </a:cubicBezTo>
                  <a:cubicBezTo>
                    <a:pt x="64" y="1616"/>
                    <a:pt x="301" y="3271"/>
                    <a:pt x="186" y="4848"/>
                  </a:cubicBezTo>
                  <a:cubicBezTo>
                    <a:pt x="120" y="5753"/>
                    <a:pt x="90" y="6681"/>
                    <a:pt x="149" y="7586"/>
                  </a:cubicBezTo>
                  <a:cubicBezTo>
                    <a:pt x="212" y="8481"/>
                    <a:pt x="138" y="9315"/>
                    <a:pt x="1" y="10199"/>
                  </a:cubicBezTo>
                  <a:lnTo>
                    <a:pt x="877" y="10199"/>
                  </a:lnTo>
                  <a:cubicBezTo>
                    <a:pt x="1192" y="8503"/>
                    <a:pt x="910" y="6803"/>
                    <a:pt x="1088" y="5096"/>
                  </a:cubicBezTo>
                  <a:cubicBezTo>
                    <a:pt x="1255" y="3464"/>
                    <a:pt x="1181" y="1835"/>
                    <a:pt x="1285" y="202"/>
                  </a:cubicBezTo>
                  <a:cubicBezTo>
                    <a:pt x="1295" y="65"/>
                    <a:pt x="1183" y="1"/>
                    <a:pt x="106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4"/>
            <p:cNvSpPr/>
            <p:nvPr/>
          </p:nvSpPr>
          <p:spPr>
            <a:xfrm rot="5400000">
              <a:off x="498994" y="1710894"/>
              <a:ext cx="141978" cy="1120696"/>
            </a:xfrm>
            <a:custGeom>
              <a:avLst/>
              <a:gdLst/>
              <a:ahLst/>
              <a:cxnLst/>
              <a:rect l="l" t="t" r="r" b="b"/>
              <a:pathLst>
                <a:path w="1222" h="9646" extrusionOk="0">
                  <a:moveTo>
                    <a:pt x="556" y="1"/>
                  </a:moveTo>
                  <a:cubicBezTo>
                    <a:pt x="511" y="1"/>
                    <a:pt x="466" y="26"/>
                    <a:pt x="468" y="76"/>
                  </a:cubicBezTo>
                  <a:cubicBezTo>
                    <a:pt x="498" y="948"/>
                    <a:pt x="309" y="1842"/>
                    <a:pt x="298" y="2722"/>
                  </a:cubicBezTo>
                  <a:cubicBezTo>
                    <a:pt x="283" y="3631"/>
                    <a:pt x="186" y="4529"/>
                    <a:pt x="168" y="5434"/>
                  </a:cubicBezTo>
                  <a:cubicBezTo>
                    <a:pt x="149" y="6339"/>
                    <a:pt x="149" y="7245"/>
                    <a:pt x="134" y="8154"/>
                  </a:cubicBezTo>
                  <a:cubicBezTo>
                    <a:pt x="127" y="8655"/>
                    <a:pt x="68" y="9148"/>
                    <a:pt x="1" y="9646"/>
                  </a:cubicBezTo>
                  <a:lnTo>
                    <a:pt x="732" y="9646"/>
                  </a:lnTo>
                  <a:cubicBezTo>
                    <a:pt x="802" y="9044"/>
                    <a:pt x="843" y="8440"/>
                    <a:pt x="851" y="7835"/>
                  </a:cubicBezTo>
                  <a:cubicBezTo>
                    <a:pt x="854" y="6877"/>
                    <a:pt x="791" y="5913"/>
                    <a:pt x="854" y="4955"/>
                  </a:cubicBezTo>
                  <a:cubicBezTo>
                    <a:pt x="955" y="3386"/>
                    <a:pt x="1222" y="1582"/>
                    <a:pt x="650" y="57"/>
                  </a:cubicBezTo>
                  <a:cubicBezTo>
                    <a:pt x="637" y="20"/>
                    <a:pt x="596" y="1"/>
                    <a:pt x="55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4"/>
            <p:cNvSpPr/>
            <p:nvPr/>
          </p:nvSpPr>
          <p:spPr>
            <a:xfrm rot="5400000">
              <a:off x="507592" y="2370583"/>
              <a:ext cx="108749" cy="1104663"/>
            </a:xfrm>
            <a:custGeom>
              <a:avLst/>
              <a:gdLst/>
              <a:ahLst/>
              <a:cxnLst/>
              <a:rect l="l" t="t" r="r" b="b"/>
              <a:pathLst>
                <a:path w="936" h="9508" extrusionOk="0">
                  <a:moveTo>
                    <a:pt x="220" y="0"/>
                  </a:moveTo>
                  <a:cubicBezTo>
                    <a:pt x="150" y="0"/>
                    <a:pt x="82" y="40"/>
                    <a:pt x="75" y="120"/>
                  </a:cubicBezTo>
                  <a:cubicBezTo>
                    <a:pt x="0" y="1081"/>
                    <a:pt x="101" y="2038"/>
                    <a:pt x="86" y="2999"/>
                  </a:cubicBezTo>
                  <a:cubicBezTo>
                    <a:pt x="75" y="3982"/>
                    <a:pt x="49" y="4969"/>
                    <a:pt x="37" y="5953"/>
                  </a:cubicBezTo>
                  <a:cubicBezTo>
                    <a:pt x="23" y="7136"/>
                    <a:pt x="93" y="8324"/>
                    <a:pt x="130" y="9508"/>
                  </a:cubicBezTo>
                  <a:lnTo>
                    <a:pt x="935" y="9508"/>
                  </a:lnTo>
                  <a:cubicBezTo>
                    <a:pt x="887" y="8324"/>
                    <a:pt x="806" y="7144"/>
                    <a:pt x="809" y="5960"/>
                  </a:cubicBezTo>
                  <a:cubicBezTo>
                    <a:pt x="813" y="5018"/>
                    <a:pt x="843" y="4072"/>
                    <a:pt x="798" y="3125"/>
                  </a:cubicBezTo>
                  <a:cubicBezTo>
                    <a:pt x="754" y="2105"/>
                    <a:pt x="501" y="1133"/>
                    <a:pt x="375" y="123"/>
                  </a:cubicBezTo>
                  <a:cubicBezTo>
                    <a:pt x="366" y="42"/>
                    <a:pt x="292" y="0"/>
                    <a:pt x="2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4"/>
            <p:cNvSpPr/>
            <p:nvPr/>
          </p:nvSpPr>
          <p:spPr>
            <a:xfrm rot="5400000">
              <a:off x="521011" y="1881626"/>
              <a:ext cx="169514" cy="1192265"/>
            </a:xfrm>
            <a:custGeom>
              <a:avLst/>
              <a:gdLst/>
              <a:ahLst/>
              <a:cxnLst/>
              <a:rect l="l" t="t" r="r" b="b"/>
              <a:pathLst>
                <a:path w="1459" h="10262" extrusionOk="0">
                  <a:moveTo>
                    <a:pt x="375" y="0"/>
                  </a:moveTo>
                  <a:cubicBezTo>
                    <a:pt x="252" y="0"/>
                    <a:pt x="130" y="71"/>
                    <a:pt x="112" y="217"/>
                  </a:cubicBezTo>
                  <a:cubicBezTo>
                    <a:pt x="1" y="1174"/>
                    <a:pt x="234" y="2102"/>
                    <a:pt x="257" y="3056"/>
                  </a:cubicBezTo>
                  <a:cubicBezTo>
                    <a:pt x="279" y="3991"/>
                    <a:pt x="197" y="4922"/>
                    <a:pt x="245" y="5857"/>
                  </a:cubicBezTo>
                  <a:cubicBezTo>
                    <a:pt x="316" y="7334"/>
                    <a:pt x="476" y="8792"/>
                    <a:pt x="542" y="10262"/>
                  </a:cubicBezTo>
                  <a:lnTo>
                    <a:pt x="1459" y="10262"/>
                  </a:lnTo>
                  <a:cubicBezTo>
                    <a:pt x="1385" y="8792"/>
                    <a:pt x="1214" y="7338"/>
                    <a:pt x="1132" y="5861"/>
                  </a:cubicBezTo>
                  <a:cubicBezTo>
                    <a:pt x="1084" y="4967"/>
                    <a:pt x="1158" y="4072"/>
                    <a:pt x="1129" y="3178"/>
                  </a:cubicBezTo>
                  <a:cubicBezTo>
                    <a:pt x="1099" y="2180"/>
                    <a:pt x="802" y="1208"/>
                    <a:pt x="654" y="221"/>
                  </a:cubicBezTo>
                  <a:cubicBezTo>
                    <a:pt x="633" y="76"/>
                    <a:pt x="503" y="0"/>
                    <a:pt x="37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4"/>
            <p:cNvSpPr/>
            <p:nvPr/>
          </p:nvSpPr>
          <p:spPr>
            <a:xfrm rot="5400000">
              <a:off x="509451" y="2153204"/>
              <a:ext cx="96201" cy="1095833"/>
            </a:xfrm>
            <a:custGeom>
              <a:avLst/>
              <a:gdLst/>
              <a:ahLst/>
              <a:cxnLst/>
              <a:rect l="l" t="t" r="r" b="b"/>
              <a:pathLst>
                <a:path w="828" h="9432" extrusionOk="0">
                  <a:moveTo>
                    <a:pt x="273" y="1"/>
                  </a:moveTo>
                  <a:cubicBezTo>
                    <a:pt x="214" y="1"/>
                    <a:pt x="156" y="33"/>
                    <a:pt x="152" y="99"/>
                  </a:cubicBezTo>
                  <a:cubicBezTo>
                    <a:pt x="100" y="1038"/>
                    <a:pt x="0" y="1955"/>
                    <a:pt x="4" y="2897"/>
                  </a:cubicBezTo>
                  <a:cubicBezTo>
                    <a:pt x="7" y="3788"/>
                    <a:pt x="56" y="4678"/>
                    <a:pt x="78" y="5569"/>
                  </a:cubicBezTo>
                  <a:cubicBezTo>
                    <a:pt x="108" y="6856"/>
                    <a:pt x="85" y="8144"/>
                    <a:pt x="63" y="9432"/>
                  </a:cubicBezTo>
                  <a:lnTo>
                    <a:pt x="828" y="9432"/>
                  </a:lnTo>
                  <a:cubicBezTo>
                    <a:pt x="828" y="8188"/>
                    <a:pt x="828" y="6942"/>
                    <a:pt x="783" y="5699"/>
                  </a:cubicBezTo>
                  <a:cubicBezTo>
                    <a:pt x="712" y="3829"/>
                    <a:pt x="486" y="1966"/>
                    <a:pt x="397" y="99"/>
                  </a:cubicBezTo>
                  <a:cubicBezTo>
                    <a:pt x="393" y="34"/>
                    <a:pt x="333" y="1"/>
                    <a:pt x="2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4"/>
            <p:cNvSpPr/>
            <p:nvPr/>
          </p:nvSpPr>
          <p:spPr>
            <a:xfrm rot="5400000">
              <a:off x="474886" y="2599406"/>
              <a:ext cx="124318" cy="1054821"/>
            </a:xfrm>
            <a:custGeom>
              <a:avLst/>
              <a:gdLst/>
              <a:ahLst/>
              <a:cxnLst/>
              <a:rect l="l" t="t" r="r" b="b"/>
              <a:pathLst>
                <a:path w="1070" h="9079" extrusionOk="0">
                  <a:moveTo>
                    <a:pt x="426" y="1"/>
                  </a:moveTo>
                  <a:cubicBezTo>
                    <a:pt x="357" y="1"/>
                    <a:pt x="286" y="41"/>
                    <a:pt x="275" y="121"/>
                  </a:cubicBezTo>
                  <a:cubicBezTo>
                    <a:pt x="1" y="1932"/>
                    <a:pt x="71" y="3835"/>
                    <a:pt x="64" y="5661"/>
                  </a:cubicBezTo>
                  <a:cubicBezTo>
                    <a:pt x="56" y="6808"/>
                    <a:pt x="164" y="7943"/>
                    <a:pt x="242" y="9079"/>
                  </a:cubicBezTo>
                  <a:lnTo>
                    <a:pt x="1069" y="9079"/>
                  </a:lnTo>
                  <a:cubicBezTo>
                    <a:pt x="980" y="7984"/>
                    <a:pt x="865" y="6889"/>
                    <a:pt x="858" y="5787"/>
                  </a:cubicBezTo>
                  <a:cubicBezTo>
                    <a:pt x="850" y="4819"/>
                    <a:pt x="880" y="3854"/>
                    <a:pt x="850" y="2889"/>
                  </a:cubicBezTo>
                  <a:cubicBezTo>
                    <a:pt x="836" y="2418"/>
                    <a:pt x="850" y="1943"/>
                    <a:pt x="798" y="1476"/>
                  </a:cubicBezTo>
                  <a:cubicBezTo>
                    <a:pt x="754" y="1019"/>
                    <a:pt x="613" y="581"/>
                    <a:pt x="572" y="125"/>
                  </a:cubicBezTo>
                  <a:cubicBezTo>
                    <a:pt x="565" y="41"/>
                    <a:pt x="496" y="1"/>
                    <a:pt x="42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4" name="Google Shape;234;p24"/>
          <p:cNvSpPr txBox="1">
            <a:spLocks noGrp="1"/>
          </p:cNvSpPr>
          <p:nvPr>
            <p:ph type="title"/>
          </p:nvPr>
        </p:nvSpPr>
        <p:spPr>
          <a:xfrm>
            <a:off x="718125" y="445025"/>
            <a:ext cx="7707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7"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34"/>
          <p:cNvSpPr/>
          <p:nvPr/>
        </p:nvSpPr>
        <p:spPr>
          <a:xfrm rot="-8592869" flipH="1">
            <a:off x="7625111" y="-879434"/>
            <a:ext cx="2417983" cy="2238445"/>
          </a:xfrm>
          <a:custGeom>
            <a:avLst/>
            <a:gdLst/>
            <a:ahLst/>
            <a:cxnLst/>
            <a:rect l="l" t="t" r="r" b="b"/>
            <a:pathLst>
              <a:path w="23663" h="21906" extrusionOk="0">
                <a:moveTo>
                  <a:pt x="9935" y="1"/>
                </a:moveTo>
                <a:cubicBezTo>
                  <a:pt x="9728" y="1"/>
                  <a:pt x="9519" y="11"/>
                  <a:pt x="9310" y="31"/>
                </a:cubicBezTo>
                <a:cubicBezTo>
                  <a:pt x="7507" y="213"/>
                  <a:pt x="5859" y="1134"/>
                  <a:pt x="4386" y="2191"/>
                </a:cubicBezTo>
                <a:cubicBezTo>
                  <a:pt x="3017" y="3178"/>
                  <a:pt x="1711" y="4343"/>
                  <a:pt x="976" y="5865"/>
                </a:cubicBezTo>
                <a:cubicBezTo>
                  <a:pt x="0" y="7894"/>
                  <a:pt x="215" y="10447"/>
                  <a:pt x="1514" y="12284"/>
                </a:cubicBezTo>
                <a:cubicBezTo>
                  <a:pt x="2689" y="13945"/>
                  <a:pt x="4708" y="14962"/>
                  <a:pt x="6735" y="14962"/>
                </a:cubicBezTo>
                <a:cubicBezTo>
                  <a:pt x="6954" y="14962"/>
                  <a:pt x="7173" y="14950"/>
                  <a:pt x="7392" y="14926"/>
                </a:cubicBezTo>
                <a:cubicBezTo>
                  <a:pt x="8573" y="14797"/>
                  <a:pt x="9742" y="14333"/>
                  <a:pt x="10911" y="14333"/>
                </a:cubicBezTo>
                <a:cubicBezTo>
                  <a:pt x="11151" y="14333"/>
                  <a:pt x="11392" y="14353"/>
                  <a:pt x="11633" y="14399"/>
                </a:cubicBezTo>
                <a:cubicBezTo>
                  <a:pt x="13043" y="14670"/>
                  <a:pt x="14126" y="15801"/>
                  <a:pt x="14924" y="16993"/>
                </a:cubicBezTo>
                <a:cubicBezTo>
                  <a:pt x="15726" y="18187"/>
                  <a:pt x="16353" y="19512"/>
                  <a:pt x="17358" y="20536"/>
                </a:cubicBezTo>
                <a:cubicBezTo>
                  <a:pt x="18128" y="21323"/>
                  <a:pt x="19213" y="21906"/>
                  <a:pt x="20281" y="21906"/>
                </a:cubicBezTo>
                <a:cubicBezTo>
                  <a:pt x="20608" y="21906"/>
                  <a:pt x="20933" y="21851"/>
                  <a:pt x="21247" y="21731"/>
                </a:cubicBezTo>
                <a:cubicBezTo>
                  <a:pt x="22245" y="21349"/>
                  <a:pt x="22928" y="20369"/>
                  <a:pt x="23221" y="19338"/>
                </a:cubicBezTo>
                <a:cubicBezTo>
                  <a:pt x="23663" y="17776"/>
                  <a:pt x="23588" y="16566"/>
                  <a:pt x="22557" y="15371"/>
                </a:cubicBezTo>
                <a:cubicBezTo>
                  <a:pt x="21221" y="13820"/>
                  <a:pt x="20108" y="12132"/>
                  <a:pt x="19332" y="10228"/>
                </a:cubicBezTo>
                <a:cubicBezTo>
                  <a:pt x="18661" y="8588"/>
                  <a:pt x="18234" y="6852"/>
                  <a:pt x="17455" y="5260"/>
                </a:cubicBezTo>
                <a:cubicBezTo>
                  <a:pt x="16034" y="2369"/>
                  <a:pt x="13115" y="1"/>
                  <a:pt x="9935" y="1"/>
                </a:cubicBezTo>
                <a:close/>
              </a:path>
            </a:pathLst>
          </a:custGeom>
          <a:solidFill>
            <a:srgbClr val="E4F4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Google Shape;394;p34"/>
          <p:cNvSpPr/>
          <p:nvPr/>
        </p:nvSpPr>
        <p:spPr>
          <a:xfrm rot="10800000">
            <a:off x="6102417" y="2874789"/>
            <a:ext cx="3041583" cy="2283637"/>
          </a:xfrm>
          <a:custGeom>
            <a:avLst/>
            <a:gdLst/>
            <a:ahLst/>
            <a:cxnLst/>
            <a:rect l="l" t="t" r="r" b="b"/>
            <a:pathLst>
              <a:path w="16143" h="15960" extrusionOk="0">
                <a:moveTo>
                  <a:pt x="1" y="1"/>
                </a:moveTo>
                <a:lnTo>
                  <a:pt x="1" y="15960"/>
                </a:lnTo>
                <a:cubicBezTo>
                  <a:pt x="546" y="14164"/>
                  <a:pt x="583" y="12160"/>
                  <a:pt x="1667" y="10631"/>
                </a:cubicBezTo>
                <a:cubicBezTo>
                  <a:pt x="2788" y="9043"/>
                  <a:pt x="4788" y="8338"/>
                  <a:pt x="6706" y="8023"/>
                </a:cubicBezTo>
                <a:cubicBezTo>
                  <a:pt x="8624" y="7704"/>
                  <a:pt x="10610" y="7670"/>
                  <a:pt x="12435" y="7006"/>
                </a:cubicBezTo>
                <a:cubicBezTo>
                  <a:pt x="14261" y="6338"/>
                  <a:pt x="15964" y="4821"/>
                  <a:pt x="16079" y="2884"/>
                </a:cubicBezTo>
                <a:cubicBezTo>
                  <a:pt x="16142" y="1841"/>
                  <a:pt x="15734" y="835"/>
                  <a:pt x="15088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4"/>
          <p:cNvSpPr/>
          <p:nvPr/>
        </p:nvSpPr>
        <p:spPr>
          <a:xfrm>
            <a:off x="-1788250" y="3543306"/>
            <a:ext cx="3481255" cy="1615119"/>
          </a:xfrm>
          <a:custGeom>
            <a:avLst/>
            <a:gdLst/>
            <a:ahLst/>
            <a:cxnLst/>
            <a:rect l="l" t="t" r="r" b="b"/>
            <a:pathLst>
              <a:path w="30628" h="18252" extrusionOk="0">
                <a:moveTo>
                  <a:pt x="13678" y="1"/>
                </a:moveTo>
                <a:cubicBezTo>
                  <a:pt x="13130" y="1"/>
                  <a:pt x="12578" y="45"/>
                  <a:pt x="12026" y="136"/>
                </a:cubicBezTo>
                <a:cubicBezTo>
                  <a:pt x="9199" y="600"/>
                  <a:pt x="6698" y="2222"/>
                  <a:pt x="4483" y="4043"/>
                </a:cubicBezTo>
                <a:cubicBezTo>
                  <a:pt x="2735" y="5479"/>
                  <a:pt x="1072" y="7119"/>
                  <a:pt x="0" y="9094"/>
                </a:cubicBezTo>
                <a:lnTo>
                  <a:pt x="0" y="18251"/>
                </a:lnTo>
                <a:lnTo>
                  <a:pt x="30627" y="18251"/>
                </a:lnTo>
                <a:cubicBezTo>
                  <a:pt x="29974" y="17272"/>
                  <a:pt x="29388" y="16244"/>
                  <a:pt x="28869" y="15186"/>
                </a:cubicBezTo>
                <a:cubicBezTo>
                  <a:pt x="27644" y="12671"/>
                  <a:pt x="26798" y="9969"/>
                  <a:pt x="25403" y="7542"/>
                </a:cubicBezTo>
                <a:cubicBezTo>
                  <a:pt x="22980" y="3322"/>
                  <a:pt x="18450" y="1"/>
                  <a:pt x="1367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6" name="Google Shape;396;p34"/>
          <p:cNvSpPr/>
          <p:nvPr/>
        </p:nvSpPr>
        <p:spPr>
          <a:xfrm>
            <a:off x="5869441" y="-46275"/>
            <a:ext cx="3341450" cy="2017475"/>
          </a:xfrm>
          <a:custGeom>
            <a:avLst/>
            <a:gdLst/>
            <a:ahLst/>
            <a:cxnLst/>
            <a:rect l="l" t="t" r="r" b="b"/>
            <a:pathLst>
              <a:path w="133658" h="80699" extrusionOk="0">
                <a:moveTo>
                  <a:pt x="133658" y="77775"/>
                </a:moveTo>
                <a:cubicBezTo>
                  <a:pt x="120547" y="84331"/>
                  <a:pt x="101547" y="78911"/>
                  <a:pt x="90513" y="69260"/>
                </a:cubicBezTo>
                <a:cubicBezTo>
                  <a:pt x="79188" y="59354"/>
                  <a:pt x="75019" y="41359"/>
                  <a:pt x="61561" y="34630"/>
                </a:cubicBezTo>
                <a:cubicBezTo>
                  <a:pt x="49976" y="28837"/>
                  <a:pt x="35931" y="30404"/>
                  <a:pt x="23525" y="26682"/>
                </a:cubicBezTo>
                <a:cubicBezTo>
                  <a:pt x="16635" y="24615"/>
                  <a:pt x="8828" y="22557"/>
                  <a:pt x="4223" y="17031"/>
                </a:cubicBezTo>
                <a:cubicBezTo>
                  <a:pt x="517" y="12583"/>
                  <a:pt x="-1014" y="5492"/>
                  <a:pt x="817" y="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7" name="Google Shape;397;p34"/>
          <p:cNvSpPr/>
          <p:nvPr/>
        </p:nvSpPr>
        <p:spPr>
          <a:xfrm rot="-5400000" flipH="1">
            <a:off x="1101378" y="-1926472"/>
            <a:ext cx="1124020" cy="4211373"/>
          </a:xfrm>
          <a:custGeom>
            <a:avLst/>
            <a:gdLst/>
            <a:ahLst/>
            <a:cxnLst/>
            <a:rect l="l" t="t" r="r" b="b"/>
            <a:pathLst>
              <a:path w="8735" h="25556" extrusionOk="0">
                <a:moveTo>
                  <a:pt x="0" y="0"/>
                </a:moveTo>
                <a:lnTo>
                  <a:pt x="0" y="25425"/>
                </a:lnTo>
                <a:cubicBezTo>
                  <a:pt x="1841" y="24987"/>
                  <a:pt x="3859" y="25555"/>
                  <a:pt x="5529" y="24698"/>
                </a:cubicBezTo>
                <a:cubicBezTo>
                  <a:pt x="7410" y="23733"/>
                  <a:pt x="8735" y="21418"/>
                  <a:pt x="7878" y="19340"/>
                </a:cubicBezTo>
                <a:cubicBezTo>
                  <a:pt x="6909" y="16999"/>
                  <a:pt x="3878" y="15856"/>
                  <a:pt x="3332" y="13384"/>
                </a:cubicBezTo>
                <a:cubicBezTo>
                  <a:pt x="2924" y="11544"/>
                  <a:pt x="4089" y="9744"/>
                  <a:pt x="5310" y="8308"/>
                </a:cubicBezTo>
                <a:cubicBezTo>
                  <a:pt x="6535" y="6872"/>
                  <a:pt x="7945" y="5403"/>
                  <a:pt x="8163" y="3529"/>
                </a:cubicBezTo>
                <a:cubicBezTo>
                  <a:pt x="8316" y="2230"/>
                  <a:pt x="7792" y="965"/>
                  <a:pt x="690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4"/>
          <p:cNvSpPr/>
          <p:nvPr/>
        </p:nvSpPr>
        <p:spPr>
          <a:xfrm rot="2049452" flipH="1">
            <a:off x="771453" y="45706"/>
            <a:ext cx="1162351" cy="1076091"/>
          </a:xfrm>
          <a:custGeom>
            <a:avLst/>
            <a:gdLst/>
            <a:ahLst/>
            <a:cxnLst/>
            <a:rect l="l" t="t" r="r" b="b"/>
            <a:pathLst>
              <a:path w="23663" h="21906" extrusionOk="0">
                <a:moveTo>
                  <a:pt x="9935" y="1"/>
                </a:moveTo>
                <a:cubicBezTo>
                  <a:pt x="9728" y="1"/>
                  <a:pt x="9519" y="11"/>
                  <a:pt x="9310" y="31"/>
                </a:cubicBezTo>
                <a:cubicBezTo>
                  <a:pt x="7507" y="213"/>
                  <a:pt x="5859" y="1134"/>
                  <a:pt x="4386" y="2191"/>
                </a:cubicBezTo>
                <a:cubicBezTo>
                  <a:pt x="3017" y="3178"/>
                  <a:pt x="1711" y="4343"/>
                  <a:pt x="976" y="5865"/>
                </a:cubicBezTo>
                <a:cubicBezTo>
                  <a:pt x="0" y="7894"/>
                  <a:pt x="215" y="10447"/>
                  <a:pt x="1514" y="12284"/>
                </a:cubicBezTo>
                <a:cubicBezTo>
                  <a:pt x="2689" y="13945"/>
                  <a:pt x="4708" y="14962"/>
                  <a:pt x="6735" y="14962"/>
                </a:cubicBezTo>
                <a:cubicBezTo>
                  <a:pt x="6954" y="14962"/>
                  <a:pt x="7173" y="14950"/>
                  <a:pt x="7392" y="14926"/>
                </a:cubicBezTo>
                <a:cubicBezTo>
                  <a:pt x="8573" y="14797"/>
                  <a:pt x="9742" y="14333"/>
                  <a:pt x="10911" y="14333"/>
                </a:cubicBezTo>
                <a:cubicBezTo>
                  <a:pt x="11151" y="14333"/>
                  <a:pt x="11392" y="14353"/>
                  <a:pt x="11633" y="14399"/>
                </a:cubicBezTo>
                <a:cubicBezTo>
                  <a:pt x="13043" y="14670"/>
                  <a:pt x="14126" y="15801"/>
                  <a:pt x="14924" y="16993"/>
                </a:cubicBezTo>
                <a:cubicBezTo>
                  <a:pt x="15726" y="18187"/>
                  <a:pt x="16353" y="19512"/>
                  <a:pt x="17358" y="20536"/>
                </a:cubicBezTo>
                <a:cubicBezTo>
                  <a:pt x="18128" y="21323"/>
                  <a:pt x="19213" y="21906"/>
                  <a:pt x="20281" y="21906"/>
                </a:cubicBezTo>
                <a:cubicBezTo>
                  <a:pt x="20608" y="21906"/>
                  <a:pt x="20933" y="21851"/>
                  <a:pt x="21247" y="21731"/>
                </a:cubicBezTo>
                <a:cubicBezTo>
                  <a:pt x="22245" y="21349"/>
                  <a:pt x="22928" y="20369"/>
                  <a:pt x="23221" y="19338"/>
                </a:cubicBezTo>
                <a:cubicBezTo>
                  <a:pt x="23663" y="17776"/>
                  <a:pt x="23588" y="16566"/>
                  <a:pt x="22557" y="15371"/>
                </a:cubicBezTo>
                <a:cubicBezTo>
                  <a:pt x="21221" y="13820"/>
                  <a:pt x="20108" y="12132"/>
                  <a:pt x="19332" y="10228"/>
                </a:cubicBezTo>
                <a:cubicBezTo>
                  <a:pt x="18661" y="8588"/>
                  <a:pt x="18234" y="6852"/>
                  <a:pt x="17455" y="5260"/>
                </a:cubicBezTo>
                <a:cubicBezTo>
                  <a:pt x="16034" y="2369"/>
                  <a:pt x="13115" y="1"/>
                  <a:pt x="993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9" name="Google Shape;399;p34"/>
          <p:cNvSpPr txBox="1">
            <a:spLocks noGrp="1"/>
          </p:cNvSpPr>
          <p:nvPr>
            <p:ph type="title"/>
          </p:nvPr>
        </p:nvSpPr>
        <p:spPr>
          <a:xfrm>
            <a:off x="2558700" y="1555500"/>
            <a:ext cx="4026600" cy="117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00" name="Google Shape;400;p34"/>
          <p:cNvSpPr txBox="1">
            <a:spLocks noGrp="1"/>
          </p:cNvSpPr>
          <p:nvPr>
            <p:ph type="subTitle" idx="1"/>
          </p:nvPr>
        </p:nvSpPr>
        <p:spPr>
          <a:xfrm>
            <a:off x="2558700" y="2730600"/>
            <a:ext cx="4026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41"/>
          <p:cNvSpPr/>
          <p:nvPr/>
        </p:nvSpPr>
        <p:spPr>
          <a:xfrm>
            <a:off x="5307775" y="3141625"/>
            <a:ext cx="3836219" cy="2001887"/>
          </a:xfrm>
          <a:custGeom>
            <a:avLst/>
            <a:gdLst/>
            <a:ahLst/>
            <a:cxnLst/>
            <a:rect l="l" t="t" r="r" b="b"/>
            <a:pathLst>
              <a:path w="31908" h="19897" extrusionOk="0">
                <a:moveTo>
                  <a:pt x="29851" y="0"/>
                </a:moveTo>
                <a:cubicBezTo>
                  <a:pt x="29701" y="0"/>
                  <a:pt x="29550" y="4"/>
                  <a:pt x="29399" y="11"/>
                </a:cubicBezTo>
                <a:cubicBezTo>
                  <a:pt x="25852" y="182"/>
                  <a:pt x="22475" y="2397"/>
                  <a:pt x="20906" y="5585"/>
                </a:cubicBezTo>
                <a:cubicBezTo>
                  <a:pt x="19908" y="7610"/>
                  <a:pt x="19562" y="10026"/>
                  <a:pt x="18011" y="11670"/>
                </a:cubicBezTo>
                <a:cubicBezTo>
                  <a:pt x="16460" y="13310"/>
                  <a:pt x="14034" y="13796"/>
                  <a:pt x="11770" y="13848"/>
                </a:cubicBezTo>
                <a:cubicBezTo>
                  <a:pt x="11569" y="13853"/>
                  <a:pt x="11368" y="13855"/>
                  <a:pt x="11166" y="13855"/>
                </a:cubicBezTo>
                <a:cubicBezTo>
                  <a:pt x="10164" y="13855"/>
                  <a:pt x="9157" y="13807"/>
                  <a:pt x="8156" y="13807"/>
                </a:cubicBezTo>
                <a:cubicBezTo>
                  <a:pt x="7093" y="13807"/>
                  <a:pt x="6036" y="13861"/>
                  <a:pt x="4998" y="14082"/>
                </a:cubicBezTo>
                <a:cubicBezTo>
                  <a:pt x="2783" y="14549"/>
                  <a:pt x="568" y="16019"/>
                  <a:pt x="115" y="18238"/>
                </a:cubicBezTo>
                <a:cubicBezTo>
                  <a:pt x="4" y="18783"/>
                  <a:pt x="0" y="19347"/>
                  <a:pt x="104" y="19896"/>
                </a:cubicBezTo>
                <a:lnTo>
                  <a:pt x="31908" y="19896"/>
                </a:lnTo>
                <a:lnTo>
                  <a:pt x="31908" y="223"/>
                </a:lnTo>
                <a:cubicBezTo>
                  <a:pt x="31231" y="76"/>
                  <a:pt x="30542" y="0"/>
                  <a:pt x="2985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5" name="Google Shape;465;p41"/>
          <p:cNvSpPr/>
          <p:nvPr/>
        </p:nvSpPr>
        <p:spPr>
          <a:xfrm rot="3270961">
            <a:off x="7216299" y="-790914"/>
            <a:ext cx="2091238" cy="1935942"/>
          </a:xfrm>
          <a:custGeom>
            <a:avLst/>
            <a:gdLst/>
            <a:ahLst/>
            <a:cxnLst/>
            <a:rect l="l" t="t" r="r" b="b"/>
            <a:pathLst>
              <a:path w="23663" h="21906" extrusionOk="0">
                <a:moveTo>
                  <a:pt x="9935" y="1"/>
                </a:moveTo>
                <a:cubicBezTo>
                  <a:pt x="9728" y="1"/>
                  <a:pt x="9519" y="11"/>
                  <a:pt x="9310" y="31"/>
                </a:cubicBezTo>
                <a:cubicBezTo>
                  <a:pt x="7507" y="213"/>
                  <a:pt x="5859" y="1134"/>
                  <a:pt x="4386" y="2191"/>
                </a:cubicBezTo>
                <a:cubicBezTo>
                  <a:pt x="3017" y="3178"/>
                  <a:pt x="1711" y="4343"/>
                  <a:pt x="976" y="5865"/>
                </a:cubicBezTo>
                <a:cubicBezTo>
                  <a:pt x="0" y="7894"/>
                  <a:pt x="215" y="10447"/>
                  <a:pt x="1514" y="12284"/>
                </a:cubicBezTo>
                <a:cubicBezTo>
                  <a:pt x="2689" y="13945"/>
                  <a:pt x="4708" y="14962"/>
                  <a:pt x="6735" y="14962"/>
                </a:cubicBezTo>
                <a:cubicBezTo>
                  <a:pt x="6954" y="14962"/>
                  <a:pt x="7173" y="14950"/>
                  <a:pt x="7392" y="14926"/>
                </a:cubicBezTo>
                <a:cubicBezTo>
                  <a:pt x="8573" y="14797"/>
                  <a:pt x="9742" y="14333"/>
                  <a:pt x="10911" y="14333"/>
                </a:cubicBezTo>
                <a:cubicBezTo>
                  <a:pt x="11151" y="14333"/>
                  <a:pt x="11392" y="14353"/>
                  <a:pt x="11633" y="14399"/>
                </a:cubicBezTo>
                <a:cubicBezTo>
                  <a:pt x="13043" y="14670"/>
                  <a:pt x="14126" y="15801"/>
                  <a:pt x="14924" y="16993"/>
                </a:cubicBezTo>
                <a:cubicBezTo>
                  <a:pt x="15726" y="18187"/>
                  <a:pt x="16353" y="19512"/>
                  <a:pt x="17358" y="20536"/>
                </a:cubicBezTo>
                <a:cubicBezTo>
                  <a:pt x="18128" y="21323"/>
                  <a:pt x="19213" y="21906"/>
                  <a:pt x="20281" y="21906"/>
                </a:cubicBezTo>
                <a:cubicBezTo>
                  <a:pt x="20608" y="21906"/>
                  <a:pt x="20933" y="21851"/>
                  <a:pt x="21247" y="21731"/>
                </a:cubicBezTo>
                <a:cubicBezTo>
                  <a:pt x="22245" y="21349"/>
                  <a:pt x="22928" y="20369"/>
                  <a:pt x="23221" y="19338"/>
                </a:cubicBezTo>
                <a:cubicBezTo>
                  <a:pt x="23663" y="17776"/>
                  <a:pt x="23588" y="16566"/>
                  <a:pt x="22557" y="15371"/>
                </a:cubicBezTo>
                <a:cubicBezTo>
                  <a:pt x="21221" y="13820"/>
                  <a:pt x="20108" y="12132"/>
                  <a:pt x="19332" y="10228"/>
                </a:cubicBezTo>
                <a:cubicBezTo>
                  <a:pt x="18661" y="8588"/>
                  <a:pt x="18234" y="6852"/>
                  <a:pt x="17455" y="5260"/>
                </a:cubicBezTo>
                <a:cubicBezTo>
                  <a:pt x="16034" y="2369"/>
                  <a:pt x="13115" y="1"/>
                  <a:pt x="993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6" name="Google Shape;466;p41"/>
          <p:cNvSpPr/>
          <p:nvPr/>
        </p:nvSpPr>
        <p:spPr>
          <a:xfrm rot="10800000" flipH="1">
            <a:off x="0" y="16"/>
            <a:ext cx="2234811" cy="1093659"/>
          </a:xfrm>
          <a:custGeom>
            <a:avLst/>
            <a:gdLst/>
            <a:ahLst/>
            <a:cxnLst/>
            <a:rect l="l" t="t" r="r" b="b"/>
            <a:pathLst>
              <a:path w="32562" h="15935" extrusionOk="0">
                <a:moveTo>
                  <a:pt x="26895" y="0"/>
                </a:moveTo>
                <a:cubicBezTo>
                  <a:pt x="26414" y="0"/>
                  <a:pt x="25908" y="76"/>
                  <a:pt x="25366" y="235"/>
                </a:cubicBezTo>
                <a:cubicBezTo>
                  <a:pt x="22978" y="934"/>
                  <a:pt x="20558" y="1350"/>
                  <a:pt x="18077" y="1350"/>
                </a:cubicBezTo>
                <a:cubicBezTo>
                  <a:pt x="17794" y="1350"/>
                  <a:pt x="17510" y="1344"/>
                  <a:pt x="17225" y="1333"/>
                </a:cubicBezTo>
                <a:cubicBezTo>
                  <a:pt x="15011" y="1248"/>
                  <a:pt x="12810" y="861"/>
                  <a:pt x="10600" y="861"/>
                </a:cubicBezTo>
                <a:cubicBezTo>
                  <a:pt x="10418" y="861"/>
                  <a:pt x="10235" y="864"/>
                  <a:pt x="10053" y="870"/>
                </a:cubicBezTo>
                <a:cubicBezTo>
                  <a:pt x="6142" y="988"/>
                  <a:pt x="2075" y="2829"/>
                  <a:pt x="1" y="6038"/>
                </a:cubicBezTo>
                <a:lnTo>
                  <a:pt x="1" y="15935"/>
                </a:lnTo>
                <a:lnTo>
                  <a:pt x="16977" y="15935"/>
                </a:lnTo>
                <a:cubicBezTo>
                  <a:pt x="17196" y="14944"/>
                  <a:pt x="17474" y="13979"/>
                  <a:pt x="18056" y="13155"/>
                </a:cubicBezTo>
                <a:cubicBezTo>
                  <a:pt x="19181" y="11571"/>
                  <a:pt x="21181" y="10866"/>
                  <a:pt x="23099" y="10547"/>
                </a:cubicBezTo>
                <a:cubicBezTo>
                  <a:pt x="25014" y="10228"/>
                  <a:pt x="26999" y="10198"/>
                  <a:pt x="28825" y="9530"/>
                </a:cubicBezTo>
                <a:cubicBezTo>
                  <a:pt x="30650" y="8866"/>
                  <a:pt x="32353" y="7348"/>
                  <a:pt x="32472" y="5408"/>
                </a:cubicBezTo>
                <a:cubicBezTo>
                  <a:pt x="32561" y="3960"/>
                  <a:pt x="31734" y="2576"/>
                  <a:pt x="30628" y="1638"/>
                </a:cubicBezTo>
                <a:cubicBezTo>
                  <a:pt x="29391" y="592"/>
                  <a:pt x="28236" y="0"/>
                  <a:pt x="2689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7" name="Google Shape;467;p41"/>
          <p:cNvSpPr/>
          <p:nvPr/>
        </p:nvSpPr>
        <p:spPr>
          <a:xfrm rot="-4311994" flipH="1">
            <a:off x="8451225" y="654097"/>
            <a:ext cx="1081271" cy="644357"/>
          </a:xfrm>
          <a:custGeom>
            <a:avLst/>
            <a:gdLst/>
            <a:ahLst/>
            <a:cxnLst/>
            <a:rect l="l" t="t" r="r" b="b"/>
            <a:pathLst>
              <a:path w="30628" h="18252" extrusionOk="0">
                <a:moveTo>
                  <a:pt x="13678" y="1"/>
                </a:moveTo>
                <a:cubicBezTo>
                  <a:pt x="13130" y="1"/>
                  <a:pt x="12578" y="45"/>
                  <a:pt x="12026" y="136"/>
                </a:cubicBezTo>
                <a:cubicBezTo>
                  <a:pt x="9199" y="600"/>
                  <a:pt x="6698" y="2222"/>
                  <a:pt x="4483" y="4043"/>
                </a:cubicBezTo>
                <a:cubicBezTo>
                  <a:pt x="2735" y="5479"/>
                  <a:pt x="1072" y="7119"/>
                  <a:pt x="0" y="9094"/>
                </a:cubicBezTo>
                <a:lnTo>
                  <a:pt x="0" y="18251"/>
                </a:lnTo>
                <a:lnTo>
                  <a:pt x="30627" y="18251"/>
                </a:lnTo>
                <a:cubicBezTo>
                  <a:pt x="29974" y="17272"/>
                  <a:pt x="29388" y="16244"/>
                  <a:pt x="28869" y="15186"/>
                </a:cubicBezTo>
                <a:cubicBezTo>
                  <a:pt x="27644" y="12671"/>
                  <a:pt x="26798" y="9969"/>
                  <a:pt x="25403" y="7542"/>
                </a:cubicBezTo>
                <a:cubicBezTo>
                  <a:pt x="22980" y="3322"/>
                  <a:pt x="18450" y="1"/>
                  <a:pt x="13678" y="1"/>
                </a:cubicBezTo>
                <a:close/>
              </a:path>
            </a:pathLst>
          </a:custGeom>
          <a:solidFill>
            <a:srgbClr val="E4F4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8" name="Google Shape;468;p41"/>
          <p:cNvSpPr/>
          <p:nvPr/>
        </p:nvSpPr>
        <p:spPr>
          <a:xfrm>
            <a:off x="0" y="-38975"/>
            <a:ext cx="2315889" cy="2665933"/>
          </a:xfrm>
          <a:custGeom>
            <a:avLst/>
            <a:gdLst/>
            <a:ahLst/>
            <a:cxnLst/>
            <a:rect l="l" t="t" r="r" b="b"/>
            <a:pathLst>
              <a:path w="91782" h="104649" extrusionOk="0">
                <a:moveTo>
                  <a:pt x="0" y="104649"/>
                </a:moveTo>
                <a:cubicBezTo>
                  <a:pt x="5693" y="87570"/>
                  <a:pt x="13373" y="65739"/>
                  <a:pt x="30451" y="60044"/>
                </a:cubicBezTo>
                <a:cubicBezTo>
                  <a:pt x="36592" y="57996"/>
                  <a:pt x="43305" y="61603"/>
                  <a:pt x="49751" y="62189"/>
                </a:cubicBezTo>
                <a:cubicBezTo>
                  <a:pt x="55875" y="62746"/>
                  <a:pt x="62707" y="60662"/>
                  <a:pt x="67335" y="56613"/>
                </a:cubicBezTo>
                <a:cubicBezTo>
                  <a:pt x="78328" y="46994"/>
                  <a:pt x="63377" y="25933"/>
                  <a:pt x="69909" y="12867"/>
                </a:cubicBezTo>
                <a:cubicBezTo>
                  <a:pt x="73691" y="5301"/>
                  <a:pt x="87999" y="7566"/>
                  <a:pt x="91782" y="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9" name="Google Shape;469;p41"/>
          <p:cNvSpPr/>
          <p:nvPr/>
        </p:nvSpPr>
        <p:spPr>
          <a:xfrm rot="-5400000">
            <a:off x="1099170" y="3221886"/>
            <a:ext cx="822444" cy="3020783"/>
          </a:xfrm>
          <a:custGeom>
            <a:avLst/>
            <a:gdLst/>
            <a:ahLst/>
            <a:cxnLst/>
            <a:rect l="l" t="t" r="r" b="b"/>
            <a:pathLst>
              <a:path w="8735" h="25556" extrusionOk="0">
                <a:moveTo>
                  <a:pt x="0" y="0"/>
                </a:moveTo>
                <a:lnTo>
                  <a:pt x="0" y="25425"/>
                </a:lnTo>
                <a:cubicBezTo>
                  <a:pt x="1841" y="24987"/>
                  <a:pt x="3859" y="25555"/>
                  <a:pt x="5529" y="24698"/>
                </a:cubicBezTo>
                <a:cubicBezTo>
                  <a:pt x="7410" y="23733"/>
                  <a:pt x="8735" y="21418"/>
                  <a:pt x="7878" y="19340"/>
                </a:cubicBezTo>
                <a:cubicBezTo>
                  <a:pt x="6909" y="16999"/>
                  <a:pt x="3878" y="15856"/>
                  <a:pt x="3332" y="13384"/>
                </a:cubicBezTo>
                <a:cubicBezTo>
                  <a:pt x="2924" y="11544"/>
                  <a:pt x="4089" y="9744"/>
                  <a:pt x="5310" y="8308"/>
                </a:cubicBezTo>
                <a:cubicBezTo>
                  <a:pt x="6535" y="6872"/>
                  <a:pt x="7945" y="5403"/>
                  <a:pt x="8163" y="3529"/>
                </a:cubicBezTo>
                <a:cubicBezTo>
                  <a:pt x="8316" y="2230"/>
                  <a:pt x="7792" y="965"/>
                  <a:pt x="69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9_1"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42"/>
          <p:cNvSpPr/>
          <p:nvPr/>
        </p:nvSpPr>
        <p:spPr>
          <a:xfrm rot="-9374510" flipH="1">
            <a:off x="-1503418" y="-379184"/>
            <a:ext cx="3346907" cy="1637926"/>
          </a:xfrm>
          <a:custGeom>
            <a:avLst/>
            <a:gdLst/>
            <a:ahLst/>
            <a:cxnLst/>
            <a:rect l="l" t="t" r="r" b="b"/>
            <a:pathLst>
              <a:path w="32562" h="15935" extrusionOk="0">
                <a:moveTo>
                  <a:pt x="26895" y="0"/>
                </a:moveTo>
                <a:cubicBezTo>
                  <a:pt x="26414" y="0"/>
                  <a:pt x="25908" y="76"/>
                  <a:pt x="25366" y="235"/>
                </a:cubicBezTo>
                <a:cubicBezTo>
                  <a:pt x="22978" y="934"/>
                  <a:pt x="20558" y="1350"/>
                  <a:pt x="18077" y="1350"/>
                </a:cubicBezTo>
                <a:cubicBezTo>
                  <a:pt x="17794" y="1350"/>
                  <a:pt x="17510" y="1344"/>
                  <a:pt x="17225" y="1333"/>
                </a:cubicBezTo>
                <a:cubicBezTo>
                  <a:pt x="15011" y="1248"/>
                  <a:pt x="12810" y="861"/>
                  <a:pt x="10600" y="861"/>
                </a:cubicBezTo>
                <a:cubicBezTo>
                  <a:pt x="10418" y="861"/>
                  <a:pt x="10235" y="864"/>
                  <a:pt x="10053" y="870"/>
                </a:cubicBezTo>
                <a:cubicBezTo>
                  <a:pt x="6142" y="988"/>
                  <a:pt x="2075" y="2829"/>
                  <a:pt x="1" y="6038"/>
                </a:cubicBezTo>
                <a:lnTo>
                  <a:pt x="1" y="15935"/>
                </a:lnTo>
                <a:lnTo>
                  <a:pt x="16977" y="15935"/>
                </a:lnTo>
                <a:cubicBezTo>
                  <a:pt x="17196" y="14944"/>
                  <a:pt x="17474" y="13979"/>
                  <a:pt x="18056" y="13155"/>
                </a:cubicBezTo>
                <a:cubicBezTo>
                  <a:pt x="19181" y="11571"/>
                  <a:pt x="21181" y="10866"/>
                  <a:pt x="23099" y="10547"/>
                </a:cubicBezTo>
                <a:cubicBezTo>
                  <a:pt x="25014" y="10228"/>
                  <a:pt x="26999" y="10198"/>
                  <a:pt x="28825" y="9530"/>
                </a:cubicBezTo>
                <a:cubicBezTo>
                  <a:pt x="30650" y="8866"/>
                  <a:pt x="32353" y="7348"/>
                  <a:pt x="32472" y="5408"/>
                </a:cubicBezTo>
                <a:cubicBezTo>
                  <a:pt x="32561" y="3960"/>
                  <a:pt x="31734" y="2576"/>
                  <a:pt x="30628" y="1638"/>
                </a:cubicBezTo>
                <a:cubicBezTo>
                  <a:pt x="29391" y="592"/>
                  <a:pt x="28236" y="0"/>
                  <a:pt x="26895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2" name="Google Shape;472;p42"/>
          <p:cNvSpPr/>
          <p:nvPr/>
        </p:nvSpPr>
        <p:spPr>
          <a:xfrm>
            <a:off x="5618999" y="3304016"/>
            <a:ext cx="3525036" cy="1839478"/>
          </a:xfrm>
          <a:custGeom>
            <a:avLst/>
            <a:gdLst/>
            <a:ahLst/>
            <a:cxnLst/>
            <a:rect l="l" t="t" r="r" b="b"/>
            <a:pathLst>
              <a:path w="31908" h="19897" extrusionOk="0">
                <a:moveTo>
                  <a:pt x="29851" y="0"/>
                </a:moveTo>
                <a:cubicBezTo>
                  <a:pt x="29701" y="0"/>
                  <a:pt x="29550" y="4"/>
                  <a:pt x="29399" y="11"/>
                </a:cubicBezTo>
                <a:cubicBezTo>
                  <a:pt x="25852" y="182"/>
                  <a:pt x="22475" y="2397"/>
                  <a:pt x="20906" y="5585"/>
                </a:cubicBezTo>
                <a:cubicBezTo>
                  <a:pt x="19908" y="7610"/>
                  <a:pt x="19562" y="10026"/>
                  <a:pt x="18011" y="11670"/>
                </a:cubicBezTo>
                <a:cubicBezTo>
                  <a:pt x="16460" y="13310"/>
                  <a:pt x="14034" y="13796"/>
                  <a:pt x="11770" y="13848"/>
                </a:cubicBezTo>
                <a:cubicBezTo>
                  <a:pt x="11569" y="13853"/>
                  <a:pt x="11368" y="13855"/>
                  <a:pt x="11166" y="13855"/>
                </a:cubicBezTo>
                <a:cubicBezTo>
                  <a:pt x="10164" y="13855"/>
                  <a:pt x="9157" y="13807"/>
                  <a:pt x="8156" y="13807"/>
                </a:cubicBezTo>
                <a:cubicBezTo>
                  <a:pt x="7093" y="13807"/>
                  <a:pt x="6036" y="13861"/>
                  <a:pt x="4998" y="14082"/>
                </a:cubicBezTo>
                <a:cubicBezTo>
                  <a:pt x="2783" y="14549"/>
                  <a:pt x="568" y="16019"/>
                  <a:pt x="115" y="18238"/>
                </a:cubicBezTo>
                <a:cubicBezTo>
                  <a:pt x="4" y="18783"/>
                  <a:pt x="0" y="19347"/>
                  <a:pt x="104" y="19896"/>
                </a:cubicBezTo>
                <a:lnTo>
                  <a:pt x="31908" y="19896"/>
                </a:lnTo>
                <a:lnTo>
                  <a:pt x="31908" y="223"/>
                </a:lnTo>
                <a:cubicBezTo>
                  <a:pt x="31231" y="76"/>
                  <a:pt x="30542" y="0"/>
                  <a:pt x="29851" y="0"/>
                </a:cubicBezTo>
                <a:close/>
              </a:path>
            </a:pathLst>
          </a:custGeom>
          <a:solidFill>
            <a:srgbClr val="E4F4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3" name="Google Shape;473;p42"/>
          <p:cNvSpPr/>
          <p:nvPr/>
        </p:nvSpPr>
        <p:spPr>
          <a:xfrm rot="-4958368">
            <a:off x="-497011" y="3613742"/>
            <a:ext cx="2156432" cy="1996315"/>
          </a:xfrm>
          <a:custGeom>
            <a:avLst/>
            <a:gdLst/>
            <a:ahLst/>
            <a:cxnLst/>
            <a:rect l="l" t="t" r="r" b="b"/>
            <a:pathLst>
              <a:path w="23663" h="21906" extrusionOk="0">
                <a:moveTo>
                  <a:pt x="9935" y="1"/>
                </a:moveTo>
                <a:cubicBezTo>
                  <a:pt x="9728" y="1"/>
                  <a:pt x="9519" y="11"/>
                  <a:pt x="9310" y="31"/>
                </a:cubicBezTo>
                <a:cubicBezTo>
                  <a:pt x="7507" y="213"/>
                  <a:pt x="5859" y="1134"/>
                  <a:pt x="4386" y="2191"/>
                </a:cubicBezTo>
                <a:cubicBezTo>
                  <a:pt x="3017" y="3178"/>
                  <a:pt x="1711" y="4343"/>
                  <a:pt x="976" y="5865"/>
                </a:cubicBezTo>
                <a:cubicBezTo>
                  <a:pt x="0" y="7894"/>
                  <a:pt x="215" y="10447"/>
                  <a:pt x="1514" y="12284"/>
                </a:cubicBezTo>
                <a:cubicBezTo>
                  <a:pt x="2689" y="13945"/>
                  <a:pt x="4708" y="14962"/>
                  <a:pt x="6735" y="14962"/>
                </a:cubicBezTo>
                <a:cubicBezTo>
                  <a:pt x="6954" y="14962"/>
                  <a:pt x="7173" y="14950"/>
                  <a:pt x="7392" y="14926"/>
                </a:cubicBezTo>
                <a:cubicBezTo>
                  <a:pt x="8573" y="14797"/>
                  <a:pt x="9742" y="14333"/>
                  <a:pt x="10911" y="14333"/>
                </a:cubicBezTo>
                <a:cubicBezTo>
                  <a:pt x="11151" y="14333"/>
                  <a:pt x="11392" y="14353"/>
                  <a:pt x="11633" y="14399"/>
                </a:cubicBezTo>
                <a:cubicBezTo>
                  <a:pt x="13043" y="14670"/>
                  <a:pt x="14126" y="15801"/>
                  <a:pt x="14924" y="16993"/>
                </a:cubicBezTo>
                <a:cubicBezTo>
                  <a:pt x="15726" y="18187"/>
                  <a:pt x="16353" y="19512"/>
                  <a:pt x="17358" y="20536"/>
                </a:cubicBezTo>
                <a:cubicBezTo>
                  <a:pt x="18128" y="21323"/>
                  <a:pt x="19213" y="21906"/>
                  <a:pt x="20281" y="21906"/>
                </a:cubicBezTo>
                <a:cubicBezTo>
                  <a:pt x="20608" y="21906"/>
                  <a:pt x="20933" y="21851"/>
                  <a:pt x="21247" y="21731"/>
                </a:cubicBezTo>
                <a:cubicBezTo>
                  <a:pt x="22245" y="21349"/>
                  <a:pt x="22928" y="20369"/>
                  <a:pt x="23221" y="19338"/>
                </a:cubicBezTo>
                <a:cubicBezTo>
                  <a:pt x="23663" y="17776"/>
                  <a:pt x="23588" y="16566"/>
                  <a:pt x="22557" y="15371"/>
                </a:cubicBezTo>
                <a:cubicBezTo>
                  <a:pt x="21221" y="13820"/>
                  <a:pt x="20108" y="12132"/>
                  <a:pt x="19332" y="10228"/>
                </a:cubicBezTo>
                <a:cubicBezTo>
                  <a:pt x="18661" y="8588"/>
                  <a:pt x="18234" y="6852"/>
                  <a:pt x="17455" y="5260"/>
                </a:cubicBezTo>
                <a:cubicBezTo>
                  <a:pt x="16034" y="2369"/>
                  <a:pt x="13115" y="1"/>
                  <a:pt x="9935" y="1"/>
                </a:cubicBezTo>
                <a:close/>
              </a:path>
            </a:pathLst>
          </a:custGeom>
          <a:solidFill>
            <a:srgbClr val="E4F4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4" name="Google Shape;474;p42"/>
          <p:cNvSpPr/>
          <p:nvPr/>
        </p:nvSpPr>
        <p:spPr>
          <a:xfrm>
            <a:off x="-76575" y="-42525"/>
            <a:ext cx="978250" cy="3062300"/>
          </a:xfrm>
          <a:custGeom>
            <a:avLst/>
            <a:gdLst/>
            <a:ahLst/>
            <a:cxnLst/>
            <a:rect l="l" t="t" r="r" b="b"/>
            <a:pathLst>
              <a:path w="39130" h="122492" extrusionOk="0">
                <a:moveTo>
                  <a:pt x="0" y="122492"/>
                </a:moveTo>
                <a:cubicBezTo>
                  <a:pt x="9144" y="119447"/>
                  <a:pt x="13669" y="106242"/>
                  <a:pt x="12930" y="96633"/>
                </a:cubicBezTo>
                <a:cubicBezTo>
                  <a:pt x="12025" y="84862"/>
                  <a:pt x="3175" y="72437"/>
                  <a:pt x="7826" y="61586"/>
                </a:cubicBezTo>
                <a:cubicBezTo>
                  <a:pt x="9462" y="57768"/>
                  <a:pt x="11032" y="52693"/>
                  <a:pt x="14972" y="51378"/>
                </a:cubicBezTo>
                <a:cubicBezTo>
                  <a:pt x="17662" y="50481"/>
                  <a:pt x="23548" y="54267"/>
                  <a:pt x="21777" y="56482"/>
                </a:cubicBezTo>
                <a:cubicBezTo>
                  <a:pt x="19646" y="59147"/>
                  <a:pt x="13602" y="56723"/>
                  <a:pt x="11909" y="53760"/>
                </a:cubicBezTo>
                <a:cubicBezTo>
                  <a:pt x="9744" y="49971"/>
                  <a:pt x="8954" y="45097"/>
                  <a:pt x="9868" y="40830"/>
                </a:cubicBezTo>
                <a:cubicBezTo>
                  <a:pt x="11941" y="31146"/>
                  <a:pt x="17495" y="21973"/>
                  <a:pt x="24499" y="14971"/>
                </a:cubicBezTo>
                <a:cubicBezTo>
                  <a:pt x="29433" y="10037"/>
                  <a:pt x="36923" y="6620"/>
                  <a:pt x="39130" y="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5" name="Google Shape;475;p42"/>
          <p:cNvSpPr/>
          <p:nvPr/>
        </p:nvSpPr>
        <p:spPr>
          <a:xfrm flipH="1">
            <a:off x="8493919" y="0"/>
            <a:ext cx="650081" cy="1901941"/>
          </a:xfrm>
          <a:custGeom>
            <a:avLst/>
            <a:gdLst/>
            <a:ahLst/>
            <a:cxnLst/>
            <a:rect l="l" t="t" r="r" b="b"/>
            <a:pathLst>
              <a:path w="8735" h="25556" extrusionOk="0">
                <a:moveTo>
                  <a:pt x="0" y="0"/>
                </a:moveTo>
                <a:lnTo>
                  <a:pt x="0" y="25425"/>
                </a:lnTo>
                <a:cubicBezTo>
                  <a:pt x="1841" y="24987"/>
                  <a:pt x="3859" y="25555"/>
                  <a:pt x="5529" y="24698"/>
                </a:cubicBezTo>
                <a:cubicBezTo>
                  <a:pt x="7410" y="23733"/>
                  <a:pt x="8735" y="21418"/>
                  <a:pt x="7878" y="19340"/>
                </a:cubicBezTo>
                <a:cubicBezTo>
                  <a:pt x="6909" y="16999"/>
                  <a:pt x="3878" y="15856"/>
                  <a:pt x="3332" y="13384"/>
                </a:cubicBezTo>
                <a:cubicBezTo>
                  <a:pt x="2924" y="11544"/>
                  <a:pt x="4089" y="9744"/>
                  <a:pt x="5310" y="8308"/>
                </a:cubicBezTo>
                <a:cubicBezTo>
                  <a:pt x="6535" y="6872"/>
                  <a:pt x="7945" y="5403"/>
                  <a:pt x="8163" y="3529"/>
                </a:cubicBezTo>
                <a:cubicBezTo>
                  <a:pt x="8316" y="2230"/>
                  <a:pt x="7792" y="965"/>
                  <a:pt x="69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6" name="Google Shape;476;p42"/>
          <p:cNvSpPr/>
          <p:nvPr/>
        </p:nvSpPr>
        <p:spPr>
          <a:xfrm>
            <a:off x="7467150" y="-12"/>
            <a:ext cx="1676875" cy="1714825"/>
          </a:xfrm>
          <a:custGeom>
            <a:avLst/>
            <a:gdLst/>
            <a:ahLst/>
            <a:cxnLst/>
            <a:rect l="l" t="t" r="r" b="b"/>
            <a:pathLst>
              <a:path w="67075" h="68593" extrusionOk="0">
                <a:moveTo>
                  <a:pt x="0" y="0"/>
                </a:moveTo>
                <a:cubicBezTo>
                  <a:pt x="6457" y="4305"/>
                  <a:pt x="16808" y="4497"/>
                  <a:pt x="20279" y="11439"/>
                </a:cubicBezTo>
                <a:cubicBezTo>
                  <a:pt x="24645" y="20170"/>
                  <a:pt x="24779" y="30894"/>
                  <a:pt x="23399" y="40557"/>
                </a:cubicBezTo>
                <a:cubicBezTo>
                  <a:pt x="22443" y="47251"/>
                  <a:pt x="19861" y="55425"/>
                  <a:pt x="23918" y="60835"/>
                </a:cubicBezTo>
                <a:cubicBezTo>
                  <a:pt x="29936" y="68860"/>
                  <a:pt x="44585" y="70521"/>
                  <a:pt x="53556" y="66035"/>
                </a:cubicBezTo>
                <a:cubicBezTo>
                  <a:pt x="58937" y="63344"/>
                  <a:pt x="62821" y="58330"/>
                  <a:pt x="67075" y="54076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Ubuntu"/>
              <a:buNone/>
              <a:defRPr sz="3500" b="1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Indie Flower"/>
              <a:buNone/>
              <a:defRPr sz="3500" b="1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Indie Flower"/>
              <a:buNone/>
              <a:defRPr sz="3500" b="1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Indie Flower"/>
              <a:buNone/>
              <a:defRPr sz="3500" b="1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Indie Flower"/>
              <a:buNone/>
              <a:defRPr sz="3500" b="1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Indie Flower"/>
              <a:buNone/>
              <a:defRPr sz="3500" b="1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Indie Flower"/>
              <a:buNone/>
              <a:defRPr sz="3500" b="1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Indie Flower"/>
              <a:buNone/>
              <a:defRPr sz="3500" b="1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Indie Flower"/>
              <a:buNone/>
              <a:defRPr sz="3500" b="1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ellota Text"/>
              <a:buChar char="●"/>
              <a:defRPr>
                <a:solidFill>
                  <a:schemeClr val="dk2"/>
                </a:solidFill>
                <a:latin typeface="Bellota Text"/>
                <a:ea typeface="Bellota Text"/>
                <a:cs typeface="Bellota Text"/>
                <a:sym typeface="Bellota Text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ellota Text"/>
              <a:buChar char="○"/>
              <a:defRPr>
                <a:solidFill>
                  <a:schemeClr val="dk2"/>
                </a:solidFill>
                <a:latin typeface="Bellota Text"/>
                <a:ea typeface="Bellota Text"/>
                <a:cs typeface="Bellota Text"/>
                <a:sym typeface="Bellota Text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ellota Text"/>
              <a:buChar char="■"/>
              <a:defRPr>
                <a:solidFill>
                  <a:schemeClr val="dk2"/>
                </a:solidFill>
                <a:latin typeface="Bellota Text"/>
                <a:ea typeface="Bellota Text"/>
                <a:cs typeface="Bellota Text"/>
                <a:sym typeface="Bellota Text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ellota Text"/>
              <a:buChar char="●"/>
              <a:defRPr>
                <a:solidFill>
                  <a:schemeClr val="dk2"/>
                </a:solidFill>
                <a:latin typeface="Bellota Text"/>
                <a:ea typeface="Bellota Text"/>
                <a:cs typeface="Bellota Text"/>
                <a:sym typeface="Bellota Text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ellota Text"/>
              <a:buChar char="○"/>
              <a:defRPr>
                <a:solidFill>
                  <a:schemeClr val="dk2"/>
                </a:solidFill>
                <a:latin typeface="Bellota Text"/>
                <a:ea typeface="Bellota Text"/>
                <a:cs typeface="Bellota Text"/>
                <a:sym typeface="Bellota Text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ellota Text"/>
              <a:buChar char="■"/>
              <a:defRPr>
                <a:solidFill>
                  <a:schemeClr val="dk2"/>
                </a:solidFill>
                <a:latin typeface="Bellota Text"/>
                <a:ea typeface="Bellota Text"/>
                <a:cs typeface="Bellota Text"/>
                <a:sym typeface="Bellota Text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ellota Text"/>
              <a:buChar char="●"/>
              <a:defRPr>
                <a:solidFill>
                  <a:schemeClr val="dk2"/>
                </a:solidFill>
                <a:latin typeface="Bellota Text"/>
                <a:ea typeface="Bellota Text"/>
                <a:cs typeface="Bellota Text"/>
                <a:sym typeface="Bellota Text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ellota Text"/>
              <a:buChar char="○"/>
              <a:defRPr>
                <a:solidFill>
                  <a:schemeClr val="dk2"/>
                </a:solidFill>
                <a:latin typeface="Bellota Text"/>
                <a:ea typeface="Bellota Text"/>
                <a:cs typeface="Bellota Text"/>
                <a:sym typeface="Bellota Text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ellota Text"/>
              <a:buChar char="■"/>
              <a:defRPr>
                <a:solidFill>
                  <a:schemeClr val="dk2"/>
                </a:solidFill>
                <a:latin typeface="Bellota Text"/>
                <a:ea typeface="Bellota Text"/>
                <a:cs typeface="Bellota Text"/>
                <a:sym typeface="Bellota Tex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660" r:id="rId4"/>
    <p:sldLayoutId id="2147483663" r:id="rId5"/>
    <p:sldLayoutId id="2147483670" r:id="rId6"/>
    <p:sldLayoutId id="2147483680" r:id="rId7"/>
    <p:sldLayoutId id="2147483687" r:id="rId8"/>
    <p:sldLayoutId id="2147483688" r:id="rId9"/>
    <p:sldLayoutId id="214748368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p46"/>
          <p:cNvSpPr txBox="1">
            <a:spLocks noGrp="1"/>
          </p:cNvSpPr>
          <p:nvPr>
            <p:ph type="ctrTitle"/>
          </p:nvPr>
        </p:nvSpPr>
        <p:spPr>
          <a:xfrm rot="20922433">
            <a:off x="1173835" y="366482"/>
            <a:ext cx="661590" cy="475830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>
                <a:solidFill>
                  <a:schemeClr val="accent2"/>
                </a:solidFill>
              </a:rPr>
              <a:t/>
            </a:r>
            <a:br>
              <a:rPr lang="es-CL" dirty="0">
                <a:solidFill>
                  <a:schemeClr val="accent2"/>
                </a:solidFill>
              </a:rPr>
            </a:br>
            <a:r>
              <a:rPr lang="es-CL" dirty="0">
                <a:solidFill>
                  <a:schemeClr val="accent2"/>
                </a:solidFill>
              </a:rPr>
              <a:t>Re</a:t>
            </a:r>
            <a:br>
              <a:rPr lang="es-CL" dirty="0">
                <a:solidFill>
                  <a:schemeClr val="accent2"/>
                </a:solidFill>
              </a:rPr>
            </a:br>
            <a:r>
              <a:rPr lang="es-CL" dirty="0">
                <a:solidFill>
                  <a:schemeClr val="accent2"/>
                </a:solidFill>
              </a:rPr>
              <a:t>v</a:t>
            </a:r>
            <a:br>
              <a:rPr lang="es-CL" dirty="0">
                <a:solidFill>
                  <a:schemeClr val="accent2"/>
                </a:solidFill>
              </a:rPr>
            </a:br>
            <a:r>
              <a:rPr lang="es-CL" dirty="0">
                <a:solidFill>
                  <a:schemeClr val="accent2"/>
                </a:solidFill>
              </a:rPr>
              <a:t>i</a:t>
            </a:r>
            <a:br>
              <a:rPr lang="es-CL" dirty="0">
                <a:solidFill>
                  <a:schemeClr val="accent2"/>
                </a:solidFill>
              </a:rPr>
            </a:br>
            <a:r>
              <a:rPr lang="es-CL" dirty="0">
                <a:solidFill>
                  <a:schemeClr val="accent2"/>
                </a:solidFill>
              </a:rPr>
              <a:t>s</a:t>
            </a:r>
            <a:br>
              <a:rPr lang="es-CL" dirty="0">
                <a:solidFill>
                  <a:schemeClr val="accent2"/>
                </a:solidFill>
              </a:rPr>
            </a:br>
            <a:r>
              <a:rPr lang="es-CL" dirty="0">
                <a:solidFill>
                  <a:schemeClr val="accent2"/>
                </a:solidFill>
              </a:rPr>
              <a:t>t</a:t>
            </a:r>
            <a:br>
              <a:rPr lang="es-CL" dirty="0">
                <a:solidFill>
                  <a:schemeClr val="accent2"/>
                </a:solidFill>
              </a:rPr>
            </a:br>
            <a:r>
              <a:rPr lang="es-CL" dirty="0">
                <a:solidFill>
                  <a:schemeClr val="accent2"/>
                </a:solidFill>
              </a:rPr>
              <a:t>a</a:t>
            </a:r>
            <a:br>
              <a:rPr lang="es-CL" dirty="0">
                <a:solidFill>
                  <a:schemeClr val="accent2"/>
                </a:solidFill>
              </a:rPr>
            </a:br>
            <a:endParaRPr>
              <a:solidFill>
                <a:schemeClr val="accent2"/>
              </a:solidFill>
            </a:endParaRPr>
          </a:p>
        </p:txBody>
      </p:sp>
      <p:sp>
        <p:nvSpPr>
          <p:cNvPr id="499" name="Google Shape;499;p46"/>
          <p:cNvSpPr txBox="1">
            <a:spLocks noGrp="1"/>
          </p:cNvSpPr>
          <p:nvPr>
            <p:ph type="subTitle" idx="1"/>
          </p:nvPr>
        </p:nvSpPr>
        <p:spPr>
          <a:xfrm>
            <a:off x="2428860" y="428610"/>
            <a:ext cx="4686900" cy="43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dirty="0"/>
              <a:t>L</a:t>
            </a:r>
            <a:r>
              <a:rPr lang="en" sz="2800" dirty="0"/>
              <a:t>aura Venegas Rivera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dirty="0"/>
              <a:t>6A</a:t>
            </a:r>
            <a:endParaRPr sz="2800"/>
          </a:p>
        </p:txBody>
      </p:sp>
      <p:sp>
        <p:nvSpPr>
          <p:cNvPr id="501" name="Google Shape;501;p46"/>
          <p:cNvSpPr/>
          <p:nvPr/>
        </p:nvSpPr>
        <p:spPr>
          <a:xfrm>
            <a:off x="295750" y="3903577"/>
            <a:ext cx="1683367" cy="1300750"/>
          </a:xfrm>
          <a:custGeom>
            <a:avLst/>
            <a:gdLst/>
            <a:ahLst/>
            <a:cxnLst/>
            <a:rect l="l" t="t" r="r" b="b"/>
            <a:pathLst>
              <a:path w="56579" h="43719" extrusionOk="0">
                <a:moveTo>
                  <a:pt x="0" y="43719"/>
                </a:moveTo>
                <a:cubicBezTo>
                  <a:pt x="12109" y="38879"/>
                  <a:pt x="27004" y="19159"/>
                  <a:pt x="18517" y="9258"/>
                </a:cubicBezTo>
                <a:cubicBezTo>
                  <a:pt x="16753" y="7200"/>
                  <a:pt x="12919" y="4993"/>
                  <a:pt x="10802" y="6686"/>
                </a:cubicBezTo>
                <a:cubicBezTo>
                  <a:pt x="7298" y="9489"/>
                  <a:pt x="7032" y="16163"/>
                  <a:pt x="9259" y="20059"/>
                </a:cubicBezTo>
                <a:cubicBezTo>
                  <a:pt x="11281" y="23597"/>
                  <a:pt x="16499" y="24688"/>
                  <a:pt x="20574" y="24688"/>
                </a:cubicBezTo>
                <a:cubicBezTo>
                  <a:pt x="35126" y="24688"/>
                  <a:pt x="49246" y="12569"/>
                  <a:pt x="56579" y="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" name="Google Shape;498;p46"/>
          <p:cNvSpPr txBox="1">
            <a:spLocks/>
          </p:cNvSpPr>
          <p:nvPr/>
        </p:nvSpPr>
        <p:spPr>
          <a:xfrm rot="650550">
            <a:off x="7717007" y="331446"/>
            <a:ext cx="714380" cy="4643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Ubuntu"/>
              <a:buNone/>
              <a:tabLst/>
              <a:defRPr/>
            </a:pPr>
            <a:r>
              <a:rPr kumimoji="0" lang="es-CL" sz="40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Ubuntu"/>
                <a:ea typeface="Ubuntu"/>
                <a:cs typeface="Ubuntu"/>
                <a:sym typeface="Ubuntu"/>
              </a:rPr>
              <a:t/>
            </a:r>
            <a:br>
              <a:rPr kumimoji="0" lang="es-CL" sz="40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Ubuntu"/>
                <a:ea typeface="Ubuntu"/>
                <a:cs typeface="Ubuntu"/>
                <a:sym typeface="Ubuntu"/>
              </a:rPr>
            </a:br>
            <a:r>
              <a:rPr kumimoji="0" lang="es-CL" sz="4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Ubuntu"/>
                <a:ea typeface="Ubuntu"/>
                <a:cs typeface="Ubuntu"/>
                <a:sym typeface="Ubuntu"/>
              </a:rPr>
              <a:t>L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Ubuntu"/>
              <a:buNone/>
              <a:tabLst/>
              <a:defRPr/>
            </a:pPr>
            <a:r>
              <a:rPr lang="es-CL" sz="4400" b="1" dirty="0"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rPr>
              <a:t>i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Ubuntu"/>
              <a:buNone/>
              <a:tabLst/>
              <a:defRPr/>
            </a:pPr>
            <a:r>
              <a:rPr lang="es-CL" sz="4400" b="1" dirty="0"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rPr>
              <a:t>t 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Ubuntu"/>
              <a:buNone/>
              <a:tabLst/>
              <a:defRPr/>
            </a:pPr>
            <a:r>
              <a:rPr lang="es-CL" sz="4400" b="1" dirty="0"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rPr>
              <a:t>e r 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Ubuntu"/>
              <a:buNone/>
              <a:tabLst/>
              <a:defRPr/>
            </a:pPr>
            <a:r>
              <a:rPr lang="es-CL" sz="4400" b="1" dirty="0"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rPr>
              <a:t>a 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Ubuntu"/>
              <a:buNone/>
              <a:tabLst/>
              <a:defRPr/>
            </a:pPr>
            <a:r>
              <a:rPr lang="es-CL" sz="4400" b="1" dirty="0"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rPr>
              <a:t>r 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Ubuntu"/>
              <a:buNone/>
              <a:tabLst/>
              <a:defRPr/>
            </a:pPr>
            <a:r>
              <a:rPr lang="es-CL" sz="4400" b="1" dirty="0"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rPr>
              <a:t>i 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Ubuntu"/>
              <a:buNone/>
              <a:tabLst/>
              <a:defRPr/>
            </a:pPr>
            <a:r>
              <a:rPr lang="es-CL" sz="4400" b="1" dirty="0"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rPr>
              <a:t>a  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Ubuntu"/>
              <a:buNone/>
              <a:tabLst/>
              <a:defRPr/>
            </a:pPr>
            <a:endParaRPr kumimoji="0" lang="es-CL" sz="5800" b="1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Ubuntu"/>
              <a:ea typeface="Ubuntu"/>
              <a:cs typeface="Ubuntu"/>
              <a:sym typeface="Ubuntu"/>
            </a:endParaRPr>
          </a:p>
        </p:txBody>
      </p:sp>
      <p:pic>
        <p:nvPicPr>
          <p:cNvPr id="13" name="12 Imagen" descr=",klkibiu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1142990"/>
            <a:ext cx="2154130" cy="35004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47"/>
          <p:cNvSpPr txBox="1">
            <a:spLocks noGrp="1"/>
          </p:cNvSpPr>
          <p:nvPr>
            <p:ph type="body" idx="1"/>
          </p:nvPr>
        </p:nvSpPr>
        <p:spPr>
          <a:xfrm>
            <a:off x="642910" y="1071552"/>
            <a:ext cx="7783115" cy="349732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Aft>
                <a:spcPts val="1200"/>
              </a:spcAft>
              <a:buNone/>
            </a:pPr>
            <a:r>
              <a:rPr lang="es-CL" sz="1400" dirty="0"/>
              <a:t>Todo empezó cuando la madre de Sam López murió en un accidente de tráfico. Y la tía de Sam lo adopto porque el deseo de la madre de Sam llamada Galaxi era eso. Ya que el padre de Sam no era lo que digamos un ejemplo a seguir. Formaba parte de un grupo de rock llamado 666,se metía en líos con la pasma, y se llamaba Siniestro o por lo menos su nombre artístico era ese. En ese momento Siniestro estaba en la cárcel. Sam se fue a Londres con la Sra. Burton, el Sr. Burton y su primo Matt. Se empezó a juntar con su primo Matt y su pandilla de amigos Jake y Tyron. Pero se metía con ellos les metía en líos y hacia que los castigaran a todos. Asique Matt se harto y le hecho del grupo pero Sam se asusto porque no quería quedarse solo asique hicieron una apuesta de que Sam se tendría que vestir de chica durante una semana, al principio a Sam no le gusto nada pero luego una vez metido en el papel se lo pasaba en grande y se hizo amiga de la banda enemiga de la banda de los amigos de Matt se llamaban "La banda de la cabaña". Empezó a convertirse en una chica a veces metiendo en líos a los demás y a veces no. Hasta que un día vino a por el su padre y el no se quería ir con el porque empezó a contar que lo había tratado mal y que lo había usado para sus misiones y robos. Al final se quedo en que los veranos se iba con su padre y en el curso escolar se quedaba con sus tíos y su primo y sus amigos y amigas</a:t>
            </a:r>
            <a:endParaRPr sz="1400"/>
          </a:p>
        </p:txBody>
      </p:sp>
      <p:sp>
        <p:nvSpPr>
          <p:cNvPr id="507" name="Google Shape;507;p47"/>
          <p:cNvSpPr txBox="1">
            <a:spLocks noGrp="1"/>
          </p:cNvSpPr>
          <p:nvPr>
            <p:ph type="title"/>
          </p:nvPr>
        </p:nvSpPr>
        <p:spPr>
          <a:xfrm>
            <a:off x="529325" y="445025"/>
            <a:ext cx="8085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2"/>
                </a:solidFill>
              </a:rPr>
              <a:t>Resumen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49"/>
          <p:cNvSpPr/>
          <p:nvPr/>
        </p:nvSpPr>
        <p:spPr>
          <a:xfrm>
            <a:off x="-609600" y="2768673"/>
            <a:ext cx="5279600" cy="2542033"/>
          </a:xfrm>
          <a:custGeom>
            <a:avLst/>
            <a:gdLst/>
            <a:ahLst/>
            <a:cxnLst/>
            <a:rect l="l" t="t" r="r" b="b"/>
            <a:pathLst>
              <a:path w="211184" h="83243" extrusionOk="0">
                <a:moveTo>
                  <a:pt x="0" y="7154"/>
                </a:moveTo>
                <a:cubicBezTo>
                  <a:pt x="23413" y="-8457"/>
                  <a:pt x="65158" y="3583"/>
                  <a:pt x="82316" y="25888"/>
                </a:cubicBezTo>
                <a:cubicBezTo>
                  <a:pt x="86706" y="31595"/>
                  <a:pt x="86489" y="42595"/>
                  <a:pt x="81181" y="47460"/>
                </a:cubicBezTo>
                <a:cubicBezTo>
                  <a:pt x="75880" y="52319"/>
                  <a:pt x="62280" y="54136"/>
                  <a:pt x="59608" y="47460"/>
                </a:cubicBezTo>
                <a:cubicBezTo>
                  <a:pt x="53490" y="32176"/>
                  <a:pt x="94522" y="39619"/>
                  <a:pt x="108998" y="47460"/>
                </a:cubicBezTo>
                <a:cubicBezTo>
                  <a:pt x="128069" y="57790"/>
                  <a:pt x="145077" y="72749"/>
                  <a:pt x="165768" y="79251"/>
                </a:cubicBezTo>
                <a:cubicBezTo>
                  <a:pt x="180228" y="83795"/>
                  <a:pt x="196257" y="84156"/>
                  <a:pt x="211184" y="81522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" name="7 Título"/>
          <p:cNvSpPr>
            <a:spLocks noGrp="1"/>
          </p:cNvSpPr>
          <p:nvPr>
            <p:ph type="title"/>
          </p:nvPr>
        </p:nvSpPr>
        <p:spPr>
          <a:xfrm>
            <a:off x="500034" y="571486"/>
            <a:ext cx="2786082" cy="214314"/>
          </a:xfrm>
        </p:spPr>
        <p:txBody>
          <a:bodyPr>
            <a:noAutofit/>
          </a:bodyPr>
          <a:lstStyle/>
          <a:p>
            <a:pPr algn="l"/>
            <a:r>
              <a:rPr lang="es-CL" sz="2400" dirty="0"/>
              <a:t>En Londres </a:t>
            </a:r>
          </a:p>
        </p:txBody>
      </p:sp>
      <p:sp>
        <p:nvSpPr>
          <p:cNvPr id="12" name="8 Marcador de contenido"/>
          <p:cNvSpPr txBox="1">
            <a:spLocks/>
          </p:cNvSpPr>
          <p:nvPr/>
        </p:nvSpPr>
        <p:spPr>
          <a:xfrm>
            <a:off x="0" y="1231891"/>
            <a:ext cx="7143768" cy="3911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457200" marR="0" lvl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ellota Text"/>
              <a:buNone/>
              <a:tabLst/>
              <a:defRPr/>
            </a:pPr>
            <a:r>
              <a:rPr kumimoji="0" lang="es-CL" sz="2000" b="0" i="0" u="none" strike="noStrike" kern="0" cap="none" spc="0" normalizeH="0" baseline="0" noProof="0" dirty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Bellota Text"/>
                <a:ea typeface="Bellota Text"/>
                <a:cs typeface="Bellota Text"/>
                <a:sym typeface="Bellota Text"/>
              </a:rPr>
              <a:t>    En burger Bill, los niños jake y Sam comenzaron una pelea, y dejaron de ser amigos y para volver a ser  amigos le  hicieron una apuesta a Sam, la cual consiste en ser una chica por una semana en su colegio , y Sam cumplió su apuesta </a:t>
            </a:r>
          </a:p>
        </p:txBody>
      </p:sp>
      <p:sp>
        <p:nvSpPr>
          <p:cNvPr id="13" name="7 Título"/>
          <p:cNvSpPr txBox="1">
            <a:spLocks/>
          </p:cNvSpPr>
          <p:nvPr/>
        </p:nvSpPr>
        <p:spPr>
          <a:xfrm>
            <a:off x="357158" y="642924"/>
            <a:ext cx="8786842" cy="9286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4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Niños hacen a</a:t>
            </a:r>
            <a:r>
              <a:rPr kumimoji="0" lang="es-CL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puesta</a:t>
            </a:r>
            <a:r>
              <a:rPr kumimoji="0" lang="es-CL" sz="4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una semana</a:t>
            </a:r>
            <a:endParaRPr kumimoji="0" lang="es-CL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7 Título"/>
          <p:cNvSpPr txBox="1">
            <a:spLocks/>
          </p:cNvSpPr>
          <p:nvPr/>
        </p:nvSpPr>
        <p:spPr>
          <a:xfrm>
            <a:off x="500034" y="1643056"/>
            <a:ext cx="8358246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Grupo</a:t>
            </a:r>
            <a:r>
              <a:rPr kumimoji="0" lang="es-CL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niños en Londres hacen apuesta de  convertir a uno de sus amigos en  chica por una semana</a:t>
            </a: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6" name="15 Imagen" descr=",klkibiu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2500312"/>
            <a:ext cx="1274894" cy="207170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p50"/>
          <p:cNvSpPr txBox="1">
            <a:spLocks noGrp="1"/>
          </p:cNvSpPr>
          <p:nvPr>
            <p:ph type="ctrTitle"/>
          </p:nvPr>
        </p:nvSpPr>
        <p:spPr>
          <a:xfrm>
            <a:off x="0" y="357172"/>
            <a:ext cx="8858280" cy="92869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 dirty="0"/>
              <a:t>Crítica literaria</a:t>
            </a:r>
            <a:endParaRPr sz="320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642910" y="500048"/>
            <a:ext cx="7858180" cy="3500462"/>
          </a:xfrm>
        </p:spPr>
        <p:txBody>
          <a:bodyPr/>
          <a:lstStyle/>
          <a:p>
            <a:pPr algn="l"/>
            <a:r>
              <a:rPr lang="es-CL" dirty="0"/>
              <a:t>    El libro me pareció interesante y entretenido ya que fue contado en primera persona ya que esto lo hace mucho mas cautivante. La parte que mas me gusto fue cuando Sam se defiende contra Gary , me gusto porque esta parte es entusiásmate, por saber que le pasara a Gary después y  también a Sam, el libro en si es muy interesante y divertido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ternational Environment Day by Slidesgo">
  <a:themeElements>
    <a:clrScheme name="Simple Light">
      <a:dk1>
        <a:srgbClr val="866642"/>
      </a:dk1>
      <a:lt1>
        <a:srgbClr val="FFFFFF"/>
      </a:lt1>
      <a:dk2>
        <a:srgbClr val="AC8A65"/>
      </a:dk2>
      <a:lt2>
        <a:srgbClr val="EDE1D6"/>
      </a:lt2>
      <a:accent1>
        <a:srgbClr val="E4F4E7"/>
      </a:accent1>
      <a:accent2>
        <a:srgbClr val="84C28F"/>
      </a:accent2>
      <a:accent3>
        <a:srgbClr val="EDE1D6"/>
      </a:accent3>
      <a:accent4>
        <a:srgbClr val="E4F4E7"/>
      </a:accent4>
      <a:accent5>
        <a:srgbClr val="84C28F"/>
      </a:accent5>
      <a:accent6>
        <a:srgbClr val="E4F4E7"/>
      </a:accent6>
      <a:hlink>
        <a:srgbClr val="AC8A65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490</Words>
  <Application>Microsoft Office PowerPoint</Application>
  <PresentationFormat>Presentación en pantalla (16:9)</PresentationFormat>
  <Paragraphs>19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Bellota Text</vt:lpstr>
      <vt:lpstr>Indie Flower</vt:lpstr>
      <vt:lpstr>Ubuntu</vt:lpstr>
      <vt:lpstr>International Environment Day by Slidesgo</vt:lpstr>
      <vt:lpstr> Re v i s t a </vt:lpstr>
      <vt:lpstr>Resumen</vt:lpstr>
      <vt:lpstr>En Londres </vt:lpstr>
      <vt:lpstr>Crítica literaria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Environment Day</dc:title>
  <dc:creator>Laura</dc:creator>
  <cp:lastModifiedBy>Olga Barrientos Lagos</cp:lastModifiedBy>
  <cp:revision>8</cp:revision>
  <dcterms:modified xsi:type="dcterms:W3CDTF">2021-05-26T19:41:46Z</dcterms:modified>
</cp:coreProperties>
</file>